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</p:sldMasterIdLst>
  <p:notesMasterIdLst>
    <p:notesMasterId r:id="rId27"/>
  </p:notesMasterIdLst>
  <p:sldIdLst>
    <p:sldId id="292" r:id="rId6"/>
    <p:sldId id="398" r:id="rId7"/>
    <p:sldId id="578" r:id="rId8"/>
    <p:sldId id="574" r:id="rId9"/>
    <p:sldId id="396" r:id="rId10"/>
    <p:sldId id="404" r:id="rId11"/>
    <p:sldId id="405" r:id="rId12"/>
    <p:sldId id="421" r:id="rId13"/>
    <p:sldId id="492" r:id="rId14"/>
    <p:sldId id="478" r:id="rId15"/>
    <p:sldId id="589" r:id="rId16"/>
    <p:sldId id="584" r:id="rId17"/>
    <p:sldId id="391" r:id="rId18"/>
    <p:sldId id="400" r:id="rId19"/>
    <p:sldId id="530" r:id="rId20"/>
    <p:sldId id="579" r:id="rId21"/>
    <p:sldId id="580" r:id="rId22"/>
    <p:sldId id="581" r:id="rId23"/>
    <p:sldId id="583" r:id="rId24"/>
    <p:sldId id="582" r:id="rId25"/>
    <p:sldId id="587" r:id="rId26"/>
  </p:sldIdLst>
  <p:sldSz cx="9144000" cy="6858000" type="screen4x3"/>
  <p:notesSz cx="7010400" cy="111252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92D050"/>
    <a:srgbClr val="FFFFFF"/>
    <a:srgbClr val="000000"/>
    <a:srgbClr val="4B94FF"/>
    <a:srgbClr val="1D78FF"/>
    <a:srgbClr val="93CDDD"/>
    <a:srgbClr val="3386FF"/>
    <a:srgbClr val="FF6600"/>
    <a:srgbClr val="FF7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1" autoAdjust="0"/>
    <p:restoredTop sz="98224" autoAdjust="0"/>
  </p:normalViewPr>
  <p:slideViewPr>
    <p:cSldViewPr>
      <p:cViewPr varScale="1">
        <p:scale>
          <a:sx n="74" d="100"/>
          <a:sy n="74" d="100"/>
        </p:scale>
        <p:origin x="10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29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laoyarzun\AppData\Local\Microsoft\Windows\Temporary%20Internet%20Files\Content.Outlook\MI25LF02\ProgramacionLlamados2016BioBioFINAL%20(3)%20(2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laoyarzun\AppData\Local\Microsoft\Windows\Temporary%20Internet%20Files\Content.Outlook\MI25LF02\ProgramacionLlamados2016BioBioFINAL%20(3)%20(2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laoyarzun\AppData\Local\Microsoft\Windows\Temporary%20Internet%20Files\Content.Outlook\MI25LF02\ProgramacionLlamados2016BioBioFINAL%20(3)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r>
              <a:rPr lang="es-ES" sz="1800" dirty="0">
                <a:solidFill>
                  <a:schemeClr val="bg1"/>
                </a:solidFill>
              </a:rPr>
              <a:t>Asignación</a:t>
            </a:r>
            <a:r>
              <a:rPr lang="es-ES" sz="1800" baseline="0" dirty="0">
                <a:solidFill>
                  <a:schemeClr val="bg1"/>
                </a:solidFill>
              </a:rPr>
              <a:t> Nacional CNT/CSP</a:t>
            </a:r>
            <a:endParaRPr lang="es-ES" sz="1800" dirty="0">
              <a:solidFill>
                <a:schemeClr val="bg1"/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3036999788991281E-2"/>
          <c:y val="3.0857239777658422E-2"/>
          <c:w val="0.95696300021100877"/>
          <c:h val="0.711264114832154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RESUMEN!$C$46</c:f>
              <c:strCache>
                <c:ptCount val="1"/>
                <c:pt idx="0">
                  <c:v>CNT </c:v>
                </c:pt>
              </c:strCache>
            </c:strRef>
          </c:tx>
          <c:invertIfNegative val="0"/>
          <c:dLbls>
            <c:dLbl>
              <c:idx val="11"/>
              <c:layout>
                <c:manualLayout>
                  <c:x val="4.2162360277700562E-3"/>
                  <c:y val="-1.6797075457224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RESUMEN!$B$47:$B$61</c:f>
              <c:strCache>
                <c:ptCount val="15"/>
                <c:pt idx="0">
                  <c:v>Bio Bío</c:v>
                </c:pt>
                <c:pt idx="1">
                  <c:v>Araucanía</c:v>
                </c:pt>
                <c:pt idx="2">
                  <c:v>Maule</c:v>
                </c:pt>
                <c:pt idx="3">
                  <c:v>L.B. O Higgins</c:v>
                </c:pt>
                <c:pt idx="4">
                  <c:v>Metropolitana</c:v>
                </c:pt>
                <c:pt idx="5">
                  <c:v>Coquimbo</c:v>
                </c:pt>
                <c:pt idx="6">
                  <c:v>Los Ríos</c:v>
                </c:pt>
                <c:pt idx="7">
                  <c:v>Antofagasta</c:v>
                </c:pt>
                <c:pt idx="8">
                  <c:v>Magallanes</c:v>
                </c:pt>
                <c:pt idx="9">
                  <c:v>Los Lagos</c:v>
                </c:pt>
                <c:pt idx="10">
                  <c:v>Valparaíso</c:v>
                </c:pt>
                <c:pt idx="11">
                  <c:v>Aysén</c:v>
                </c:pt>
                <c:pt idx="12">
                  <c:v>Arica Parinacota</c:v>
                </c:pt>
                <c:pt idx="13">
                  <c:v>Tarapacá</c:v>
                </c:pt>
                <c:pt idx="14">
                  <c:v>Atacama</c:v>
                </c:pt>
              </c:strCache>
            </c:strRef>
          </c:cat>
          <c:val>
            <c:numRef>
              <c:f>RESUMEN!$C$47:$C$61</c:f>
              <c:numCache>
                <c:formatCode>#,##0</c:formatCode>
                <c:ptCount val="15"/>
                <c:pt idx="0">
                  <c:v>2041</c:v>
                </c:pt>
                <c:pt idx="1">
                  <c:v>1720</c:v>
                </c:pt>
                <c:pt idx="2">
                  <c:v>1257</c:v>
                </c:pt>
                <c:pt idx="3">
                  <c:v>1408</c:v>
                </c:pt>
                <c:pt idx="4">
                  <c:v>550</c:v>
                </c:pt>
                <c:pt idx="5">
                  <c:v>770</c:v>
                </c:pt>
                <c:pt idx="6">
                  <c:v>542</c:v>
                </c:pt>
                <c:pt idx="7">
                  <c:v>473</c:v>
                </c:pt>
                <c:pt idx="8">
                  <c:v>404</c:v>
                </c:pt>
                <c:pt idx="9">
                  <c:v>146</c:v>
                </c:pt>
                <c:pt idx="10">
                  <c:v>160</c:v>
                </c:pt>
                <c:pt idx="11">
                  <c:v>6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</c:ser>
        <c:ser>
          <c:idx val="1"/>
          <c:order val="1"/>
          <c:tx>
            <c:strRef>
              <c:f>RESUMEN!$D$46</c:f>
              <c:strCache>
                <c:ptCount val="1"/>
                <c:pt idx="0">
                  <c:v>CSP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5.621648037026741E-3"/>
                  <c:y val="-0.155372947979325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8108240185133705E-3"/>
                  <c:y val="-0.159572216843631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648708083310168E-2"/>
                  <c:y val="-0.117579528200570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4324720555401123E-3"/>
                  <c:y val="-6.7188301828897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2162360277700562E-3"/>
                  <c:y val="-9.2383915014733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4324720555401123E-3"/>
                  <c:y val="-6.2989032964591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837884064796746E-3"/>
                  <c:y val="-7.1387570693203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9.8378840647966939E-3"/>
                  <c:y val="-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1243296074053482E-2"/>
                  <c:y val="-6.2989032964591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9.8378840647966939E-3"/>
                  <c:y val="-6.7188301828897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7.0270600462833234E-3"/>
                  <c:y val="-7.9786108421815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7.0270600462835299E-3"/>
                  <c:y val="-0.10918132112304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RESUMEN!$B$47:$B$61</c:f>
              <c:strCache>
                <c:ptCount val="15"/>
                <c:pt idx="0">
                  <c:v>Bio Bío</c:v>
                </c:pt>
                <c:pt idx="1">
                  <c:v>Araucanía</c:v>
                </c:pt>
                <c:pt idx="2">
                  <c:v>Maule</c:v>
                </c:pt>
                <c:pt idx="3">
                  <c:v>L.B. O Higgins</c:v>
                </c:pt>
                <c:pt idx="4">
                  <c:v>Metropolitana</c:v>
                </c:pt>
                <c:pt idx="5">
                  <c:v>Coquimbo</c:v>
                </c:pt>
                <c:pt idx="6">
                  <c:v>Los Ríos</c:v>
                </c:pt>
                <c:pt idx="7">
                  <c:v>Antofagasta</c:v>
                </c:pt>
                <c:pt idx="8">
                  <c:v>Magallanes</c:v>
                </c:pt>
                <c:pt idx="9">
                  <c:v>Los Lagos</c:v>
                </c:pt>
                <c:pt idx="10">
                  <c:v>Valparaíso</c:v>
                </c:pt>
                <c:pt idx="11">
                  <c:v>Aysén</c:v>
                </c:pt>
                <c:pt idx="12">
                  <c:v>Arica Parinacota</c:v>
                </c:pt>
                <c:pt idx="13">
                  <c:v>Tarapacá</c:v>
                </c:pt>
                <c:pt idx="14">
                  <c:v>Atacama</c:v>
                </c:pt>
              </c:strCache>
            </c:strRef>
          </c:cat>
          <c:val>
            <c:numRef>
              <c:f>RESUMEN!$D$47:$D$61</c:f>
              <c:numCache>
                <c:formatCode>#,##0</c:formatCode>
                <c:ptCount val="15"/>
                <c:pt idx="0">
                  <c:v>977</c:v>
                </c:pt>
                <c:pt idx="1">
                  <c:v>1040</c:v>
                </c:pt>
                <c:pt idx="2">
                  <c:v>569</c:v>
                </c:pt>
                <c:pt idx="3">
                  <c:v>41</c:v>
                </c:pt>
                <c:pt idx="4">
                  <c:v>406</c:v>
                </c:pt>
                <c:pt idx="5">
                  <c:v>69</c:v>
                </c:pt>
                <c:pt idx="6">
                  <c:v>145</c:v>
                </c:pt>
                <c:pt idx="7">
                  <c:v>0</c:v>
                </c:pt>
                <c:pt idx="8">
                  <c:v>2</c:v>
                </c:pt>
                <c:pt idx="9">
                  <c:v>199</c:v>
                </c:pt>
                <c:pt idx="10">
                  <c:v>16</c:v>
                </c:pt>
                <c:pt idx="11">
                  <c:v>24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23567928"/>
        <c:axId val="269902752"/>
        <c:axId val="0"/>
      </c:bar3DChart>
      <c:catAx>
        <c:axId val="323567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/>
                </a:solidFill>
              </a:defRPr>
            </a:pPr>
            <a:endParaRPr lang="es-CL"/>
          </a:p>
        </c:txPr>
        <c:crossAx val="269902752"/>
        <c:crosses val="autoZero"/>
        <c:auto val="1"/>
        <c:lblAlgn val="ctr"/>
        <c:lblOffset val="100"/>
        <c:noMultiLvlLbl val="0"/>
      </c:catAx>
      <c:valAx>
        <c:axId val="26990275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ln w="9525">
            <a:noFill/>
          </a:ln>
        </c:spPr>
        <c:crossAx val="323567928"/>
        <c:crosses val="autoZero"/>
        <c:crossBetween val="between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0.75295136521943906"/>
          <c:y val="0.2159495505790362"/>
          <c:w val="0.14933454294673509"/>
          <c:h val="0.25902809740716642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es-C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s-C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CL" dirty="0"/>
              <a:t>Distribución de Recursos</a:t>
            </a:r>
          </a:p>
        </c:rich>
      </c:tx>
      <c:layout>
        <c:manualLayout>
          <c:xMode val="edge"/>
          <c:yMode val="edge"/>
          <c:x val="0.20923463055387287"/>
          <c:y val="3.518960825930585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es-C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Hoja1!$B$15:$B$19</c:f>
              <c:strCache>
                <c:ptCount val="5"/>
                <c:pt idx="0">
                  <c:v>Fondo Solidario de Eleccion de Vivienda/ D.S.  49</c:v>
                </c:pt>
                <c:pt idx="1">
                  <c:v>Sistema Integrado de Subsidios/D.S.  1</c:v>
                </c:pt>
                <c:pt idx="2">
                  <c:v>Programa de Proteccion al Patrimonio Familiar/PPPF*</c:v>
                </c:pt>
                <c:pt idx="3">
                  <c:v>Subsidio de Arriendo</c:v>
                </c:pt>
                <c:pt idx="4">
                  <c:v>Sistema de Habilitación Rural</c:v>
                </c:pt>
              </c:strCache>
            </c:strRef>
          </c:cat>
          <c:val>
            <c:numRef>
              <c:f>Hoja1!$C$15:$C$19</c:f>
              <c:numCache>
                <c:formatCode>#,##0</c:formatCode>
                <c:ptCount val="5"/>
                <c:pt idx="0">
                  <c:v>2388240</c:v>
                </c:pt>
                <c:pt idx="1">
                  <c:v>1075000</c:v>
                </c:pt>
                <c:pt idx="2">
                  <c:v>1866343</c:v>
                </c:pt>
                <c:pt idx="3">
                  <c:v>308380</c:v>
                </c:pt>
                <c:pt idx="4">
                  <c:v>757732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944881889763777"/>
          <c:y val="0.12628462851411187"/>
          <c:w val="0.40388451443569551"/>
          <c:h val="0.86346847620683731"/>
        </c:manualLayout>
      </c:layout>
      <c:overlay val="0"/>
      <c:txPr>
        <a:bodyPr/>
        <a:lstStyle/>
        <a:p>
          <a:pPr>
            <a:defRPr sz="1100"/>
          </a:pPr>
          <a:endParaRPr lang="es-CL"/>
        </a:p>
      </c:txPr>
    </c:legend>
    <c:plotVisOnly val="1"/>
    <c:dispBlanksAs val="gap"/>
    <c:showDLblsOverMax val="0"/>
  </c:chart>
  <c:txPr>
    <a:bodyPr/>
    <a:lstStyle/>
    <a:p>
      <a:pPr>
        <a:defRPr sz="1050">
          <a:solidFill>
            <a:schemeClr val="bg1"/>
          </a:solidFill>
        </a:defRPr>
      </a:pPr>
      <a:endParaRPr lang="es-C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CL" dirty="0" smtClean="0"/>
              <a:t>Distribución </a:t>
            </a:r>
            <a:r>
              <a:rPr lang="es-CL" dirty="0"/>
              <a:t>de </a:t>
            </a:r>
            <a:r>
              <a:rPr lang="es-CL" dirty="0" smtClean="0"/>
              <a:t>Unidades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es-C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Hoja1!$B$25:$B$29</c:f>
              <c:strCache>
                <c:ptCount val="5"/>
                <c:pt idx="0">
                  <c:v>Fondo Solidario de Eleccion de Vivienda/ D.S.  49</c:v>
                </c:pt>
                <c:pt idx="1">
                  <c:v>Sistema Integrado de Subsidios/D.S.  1</c:v>
                </c:pt>
                <c:pt idx="2">
                  <c:v>Programa de Proteccion al Patrimonio Familiar/PPPF*</c:v>
                </c:pt>
                <c:pt idx="3">
                  <c:v>Subsidio de Arriendo</c:v>
                </c:pt>
                <c:pt idx="4">
                  <c:v>Sistema de Habilitación Rural</c:v>
                </c:pt>
              </c:strCache>
            </c:strRef>
          </c:cat>
          <c:val>
            <c:numRef>
              <c:f>Hoja1!$C$25:$C$29</c:f>
              <c:numCache>
                <c:formatCode>#,##0</c:formatCode>
                <c:ptCount val="5"/>
                <c:pt idx="0">
                  <c:v>3100</c:v>
                </c:pt>
                <c:pt idx="1">
                  <c:v>3000</c:v>
                </c:pt>
                <c:pt idx="2">
                  <c:v>17300</c:v>
                </c:pt>
                <c:pt idx="3">
                  <c:v>1800</c:v>
                </c:pt>
                <c:pt idx="4">
                  <c:v>1100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050">
          <a:solidFill>
            <a:schemeClr val="bg1"/>
          </a:solidFill>
        </a:defRPr>
      </a:pPr>
      <a:endParaRPr lang="es-C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55626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55626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E6CE02-7ABE-42E9-8057-A330829863F0}" type="datetimeFigureOut">
              <a:rPr lang="es-ES" smtClean="0"/>
              <a:t>15/04/2016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723900" y="833438"/>
            <a:ext cx="5562600" cy="4171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5284470"/>
            <a:ext cx="5608320" cy="500634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10567010"/>
            <a:ext cx="3037840" cy="55626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10567010"/>
            <a:ext cx="3037840" cy="55626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D81E3D-180F-42C8-80DD-870579EA964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1007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dirty="0" smtClean="0"/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62377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3028264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94151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960038" indent="-232943" defTabSz="4658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fld id="{66A34438-462A-4A40-B9F1-366153571D6A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1</a:t>
            </a:fld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600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81E3D-180F-42C8-80DD-870579EA9645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4340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81E3D-180F-42C8-80DD-870579EA9645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073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81E3D-180F-42C8-80DD-870579EA9645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3805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81E3D-180F-42C8-80DD-870579EA9645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5330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81E3D-180F-42C8-80DD-870579EA9645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5981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81E3D-180F-42C8-80DD-870579EA9645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598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3D7753D4-9C21-41AE-BC72-BBD076966502}" type="datetimeFigureOut">
              <a:rPr lang="es-ES" smtClean="0"/>
              <a:t>15/04/2016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464D1-B556-4DBB-ABEB-9D006C9396A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8287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D464D1-B556-4DBB-ABEB-9D006C9396A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1277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102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D464D1-B556-4DBB-ABEB-9D006C9396A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2777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00200"/>
            <a:ext cx="7772400" cy="9366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4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6400800" cy="6096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5DE70AA1-0059-40EA-88C3-BC0A7CF5DB10}" type="datetime1">
              <a:rPr lang="en-US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4/15/2016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B11B976-8DA2-41F9-80BD-AB39F6D4B7FA}" type="slidenum">
              <a:rPr lang="en-US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09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89A12B7-093F-416E-A8A5-FA157389A2BB}" type="datetime1">
              <a:rPr lang="en-US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4/15/2016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A879FC1-2AEC-4CCE-A42F-9B6C8D5A3265}" type="slidenum">
              <a:rPr lang="en-US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88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686B4FC-F86A-4AEA-967B-F6759CA9D626}" type="datetime1">
              <a:rPr lang="en-US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4/15/2016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7A53856-FC55-49E5-A690-EF37AF44652C}" type="slidenum">
              <a:rPr lang="en-US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11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779325DA-9425-4EC6-AE65-6E5C9BB74035}" type="datetime1">
              <a:rPr lang="en-US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4/15/2016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E90A557-905D-47BD-8B20-8991CE18E6C0}" type="slidenum">
              <a:rPr lang="en-US">
                <a:solidFill>
                  <a:prstClr val="white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9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D464D1-B556-4DBB-ABEB-9D006C9396A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208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3D7753D4-9C21-41AE-BC72-BBD076966502}" type="datetimeFigureOut">
              <a:rPr lang="es-ES" smtClean="0"/>
              <a:t>15/04/2016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464D1-B556-4DBB-ABEB-9D006C9396A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396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3D7753D4-9C21-41AE-BC72-BBD076966502}" type="datetimeFigureOut">
              <a:rPr lang="es-ES" smtClean="0"/>
              <a:t>15/04/2016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464D1-B556-4DBB-ABEB-9D006C9396A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953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3D7753D4-9C21-41AE-BC72-BBD076966502}" type="datetimeFigureOut">
              <a:rPr lang="es-ES" smtClean="0"/>
              <a:t>15/04/2016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464D1-B556-4DBB-ABEB-9D006C9396A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523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D464D1-B556-4DBB-ABEB-9D006C9396A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6745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D464D1-B556-4DBB-ABEB-9D006C9396A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68887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D464D1-B556-4DBB-ABEB-9D006C9396A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873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D464D1-B556-4DBB-ABEB-9D006C9396A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61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1645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77963"/>
            <a:ext cx="81772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Verdana" charset="0"/>
                <a:ea typeface="ヒラギノ角ゴ Pro W3" charset="0"/>
                <a:cs typeface="Verdana" charset="0"/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fld id="{A7D464D1-B556-4DBB-ABEB-9D006C9396A4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413750" y="-6350"/>
            <a:ext cx="284163" cy="866775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2700000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697913" y="0"/>
            <a:ext cx="347662" cy="860425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413750" y="6400800"/>
            <a:ext cx="284163" cy="457200"/>
          </a:xfrm>
          <a:prstGeom prst="rect">
            <a:avLst/>
          </a:prstGeom>
          <a:solidFill>
            <a:srgbClr val="006CB7"/>
          </a:solidFill>
          <a:ln w="9525">
            <a:noFill/>
            <a:miter lim="800000"/>
            <a:headEnd/>
            <a:tailEnd/>
          </a:ln>
          <a:effectLst>
            <a:outerShdw dist="38100" dir="12899965" algn="br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697913" y="6400800"/>
            <a:ext cx="347662" cy="457200"/>
          </a:xfrm>
          <a:prstGeom prst="rect">
            <a:avLst/>
          </a:prstGeom>
          <a:solidFill>
            <a:srgbClr val="EF4144"/>
          </a:solidFill>
          <a:ln w="9525">
            <a:noFill/>
            <a:miter lim="800000"/>
            <a:headEnd/>
            <a:tailEnd/>
          </a:ln>
          <a:effectLst>
            <a:outerShdw dist="38100" dir="12899965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s-ES" dirty="0">
              <a:solidFill>
                <a:srgbClr val="FFFFFF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6CB7"/>
          </a:solidFill>
          <a:latin typeface="Verdana"/>
          <a:ea typeface="ヒラギノ角ゴ Pro W3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006CB7"/>
          </a:solidFill>
          <a:latin typeface="Verdana" charset="0"/>
          <a:ea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rgbClr val="595959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" b="79842"/>
          <a:stretch>
            <a:fillRect/>
          </a:stretch>
        </p:blipFill>
        <p:spPr bwMode="auto">
          <a:xfrm>
            <a:off x="400050" y="0"/>
            <a:ext cx="2435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2049"/>
          <a:stretch>
            <a:fillRect/>
          </a:stretch>
        </p:blipFill>
        <p:spPr bwMode="auto">
          <a:xfrm>
            <a:off x="400050" y="3327400"/>
            <a:ext cx="24352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797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slide" Target="slide11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 bwMode="auto">
          <a:xfrm>
            <a:off x="179512" y="1600200"/>
            <a:ext cx="8748464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</a:pPr>
            <a:r>
              <a:rPr lang="es-ES_tradnl" sz="32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Verdana Bold" charset="0"/>
              </a:rPr>
              <a:t>GESTIÓN MINISTERIAL 2016 -2018</a:t>
            </a:r>
          </a:p>
        </p:txBody>
      </p:sp>
      <p:sp>
        <p:nvSpPr>
          <p:cNvPr id="31747" name="Subtitle 2"/>
          <p:cNvSpPr>
            <a:spLocks noGrp="1"/>
          </p:cNvSpPr>
          <p:nvPr>
            <p:ph type="subTitle" idx="1"/>
          </p:nvPr>
        </p:nvSpPr>
        <p:spPr bwMode="auto">
          <a:xfrm>
            <a:off x="179512" y="2667000"/>
            <a:ext cx="77724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pitchFamily="34" charset="0"/>
              <a:buNone/>
            </a:pPr>
            <a:r>
              <a:rPr lang="es-ES_tradnl" sz="2400" dirty="0" smtClean="0">
                <a:solidFill>
                  <a:srgbClr val="FFFFFF"/>
                </a:solidFill>
                <a:latin typeface="Century Gothic" panose="020B0502020202020204" pitchFamily="34" charset="0"/>
                <a:sym typeface="Verdana" pitchFamily="34" charset="0"/>
              </a:rPr>
              <a:t>REGIÓN </a:t>
            </a:r>
            <a:r>
              <a:rPr lang="es-ES_tradnl" sz="2400" dirty="0">
                <a:solidFill>
                  <a:srgbClr val="FFFFFF"/>
                </a:solidFill>
                <a:latin typeface="Century Gothic" panose="020B0502020202020204" pitchFamily="34" charset="0"/>
                <a:sym typeface="Verdana" pitchFamily="34" charset="0"/>
              </a:rPr>
              <a:t>DEL </a:t>
            </a:r>
            <a:r>
              <a:rPr lang="es-ES_tradnl" sz="2400" dirty="0" smtClean="0">
                <a:solidFill>
                  <a:srgbClr val="FFFFFF"/>
                </a:solidFill>
                <a:latin typeface="Century Gothic" panose="020B0502020202020204" pitchFamily="34" charset="0"/>
                <a:sym typeface="Verdana" pitchFamily="34" charset="0"/>
              </a:rPr>
              <a:t>BÍOBÍO</a:t>
            </a:r>
            <a:endParaRPr lang="en-US" sz="24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67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12640" y="3904227"/>
            <a:ext cx="6400800" cy="1752600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4" name="Picture 3" descr="D:\Escritorio\ANTECEDENTES\LOGOS\LOGOTIPO CONCEPCION alta 2013 col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8660" y="6441943"/>
            <a:ext cx="928694" cy="36267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lum bright="30000"/>
          </a:blip>
          <a:srcRect/>
          <a:stretch>
            <a:fillRect/>
          </a:stretch>
        </p:blipFill>
        <p:spPr bwMode="auto">
          <a:xfrm>
            <a:off x="-78430" y="-9096"/>
            <a:ext cx="9215502" cy="6871336"/>
          </a:xfrm>
          <a:prstGeom prst="rect">
            <a:avLst/>
          </a:prstGeom>
          <a:solidFill>
            <a:schemeClr val="tx1">
              <a:lumMod val="50000"/>
              <a:lumOff val="50000"/>
              <a:alpha val="46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Forma libre"/>
          <p:cNvSpPr/>
          <p:nvPr/>
        </p:nvSpPr>
        <p:spPr>
          <a:xfrm>
            <a:off x="-64058" y="274930"/>
            <a:ext cx="3860800" cy="6618514"/>
          </a:xfrm>
          <a:custGeom>
            <a:avLst/>
            <a:gdLst>
              <a:gd name="connsiteX0" fmla="*/ 58057 w 3860800"/>
              <a:gd name="connsiteY0" fmla="*/ 725714 h 6618514"/>
              <a:gd name="connsiteX1" fmla="*/ 1349829 w 3860800"/>
              <a:gd name="connsiteY1" fmla="*/ 0 h 6618514"/>
              <a:gd name="connsiteX2" fmla="*/ 3323772 w 3860800"/>
              <a:gd name="connsiteY2" fmla="*/ 3875314 h 6618514"/>
              <a:gd name="connsiteX3" fmla="*/ 3280229 w 3860800"/>
              <a:gd name="connsiteY3" fmla="*/ 4673600 h 6618514"/>
              <a:gd name="connsiteX4" fmla="*/ 3381829 w 3860800"/>
              <a:gd name="connsiteY4" fmla="*/ 5239657 h 6618514"/>
              <a:gd name="connsiteX5" fmla="*/ 3860800 w 3860800"/>
              <a:gd name="connsiteY5" fmla="*/ 6618514 h 6618514"/>
              <a:gd name="connsiteX6" fmla="*/ 2917372 w 3860800"/>
              <a:gd name="connsiteY6" fmla="*/ 6618514 h 6618514"/>
              <a:gd name="connsiteX7" fmla="*/ 1814286 w 3860800"/>
              <a:gd name="connsiteY7" fmla="*/ 4789714 h 6618514"/>
              <a:gd name="connsiteX8" fmla="*/ 203200 w 3860800"/>
              <a:gd name="connsiteY8" fmla="*/ 2423886 h 6618514"/>
              <a:gd name="connsiteX9" fmla="*/ 14515 w 3860800"/>
              <a:gd name="connsiteY9" fmla="*/ 2061028 h 6618514"/>
              <a:gd name="connsiteX10" fmla="*/ 0 w 3860800"/>
              <a:gd name="connsiteY10" fmla="*/ 769257 h 661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60800" h="6618514">
                <a:moveTo>
                  <a:pt x="58057" y="725714"/>
                </a:moveTo>
                <a:lnTo>
                  <a:pt x="1349829" y="0"/>
                </a:lnTo>
                <a:lnTo>
                  <a:pt x="3323772" y="3875314"/>
                </a:lnTo>
                <a:cubicBezTo>
                  <a:pt x="3309057" y="4669902"/>
                  <a:pt x="3542973" y="4542228"/>
                  <a:pt x="3280229" y="4673600"/>
                </a:cubicBezTo>
                <a:lnTo>
                  <a:pt x="3381829" y="5239657"/>
                </a:lnTo>
                <a:lnTo>
                  <a:pt x="3860800" y="6618514"/>
                </a:lnTo>
                <a:lnTo>
                  <a:pt x="2917372" y="6618514"/>
                </a:lnTo>
                <a:lnTo>
                  <a:pt x="1814286" y="4789714"/>
                </a:lnTo>
                <a:lnTo>
                  <a:pt x="203200" y="2423886"/>
                </a:lnTo>
                <a:lnTo>
                  <a:pt x="14515" y="2061028"/>
                </a:lnTo>
                <a:lnTo>
                  <a:pt x="0" y="769257"/>
                </a:lnTo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439050" y="2405442"/>
            <a:ext cx="1412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/>
              <a:t>RIBERA NORTE</a:t>
            </a:r>
          </a:p>
        </p:txBody>
      </p:sp>
      <p:sp>
        <p:nvSpPr>
          <p:cNvPr id="8" name="7 Elipse">
            <a:hlinkClick r:id="rId5" action="ppaction://hlinksldjump"/>
          </p:cNvPr>
          <p:cNvSpPr/>
          <p:nvPr/>
        </p:nvSpPr>
        <p:spPr>
          <a:xfrm>
            <a:off x="2025246" y="3961783"/>
            <a:ext cx="400962" cy="400962"/>
          </a:xfrm>
          <a:prstGeom prst="ellipse">
            <a:avLst/>
          </a:prstGeom>
          <a:solidFill>
            <a:srgbClr val="FF0000">
              <a:alpha val="6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11 Forma libre"/>
          <p:cNvSpPr/>
          <p:nvPr/>
        </p:nvSpPr>
        <p:spPr>
          <a:xfrm>
            <a:off x="2363326" y="221227"/>
            <a:ext cx="5123543" cy="4122057"/>
          </a:xfrm>
          <a:custGeom>
            <a:avLst/>
            <a:gdLst>
              <a:gd name="connsiteX0" fmla="*/ 0 w 5123543"/>
              <a:gd name="connsiteY0" fmla="*/ 2017486 h 4122057"/>
              <a:gd name="connsiteX1" fmla="*/ 4078514 w 5123543"/>
              <a:gd name="connsiteY1" fmla="*/ 0 h 4122057"/>
              <a:gd name="connsiteX2" fmla="*/ 5123543 w 5123543"/>
              <a:gd name="connsiteY2" fmla="*/ 1901371 h 4122057"/>
              <a:gd name="connsiteX3" fmla="*/ 3918857 w 5123543"/>
              <a:gd name="connsiteY3" fmla="*/ 2931886 h 4122057"/>
              <a:gd name="connsiteX4" fmla="*/ 2627085 w 5123543"/>
              <a:gd name="connsiteY4" fmla="*/ 3556000 h 4122057"/>
              <a:gd name="connsiteX5" fmla="*/ 1465943 w 5123543"/>
              <a:gd name="connsiteY5" fmla="*/ 3947886 h 4122057"/>
              <a:gd name="connsiteX6" fmla="*/ 914400 w 5123543"/>
              <a:gd name="connsiteY6" fmla="*/ 4122057 h 4122057"/>
              <a:gd name="connsiteX7" fmla="*/ 899885 w 5123543"/>
              <a:gd name="connsiteY7" fmla="*/ 3744686 h 4122057"/>
              <a:gd name="connsiteX8" fmla="*/ 0 w 5123543"/>
              <a:gd name="connsiteY8" fmla="*/ 2017486 h 412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543" h="4122057">
                <a:moveTo>
                  <a:pt x="0" y="2017486"/>
                </a:moveTo>
                <a:lnTo>
                  <a:pt x="4078514" y="0"/>
                </a:lnTo>
                <a:lnTo>
                  <a:pt x="5123543" y="1901371"/>
                </a:lnTo>
                <a:cubicBezTo>
                  <a:pt x="4724047" y="2247276"/>
                  <a:pt x="4447296" y="2931886"/>
                  <a:pt x="3918857" y="2931886"/>
                </a:cubicBezTo>
                <a:lnTo>
                  <a:pt x="2627085" y="3556000"/>
                </a:lnTo>
                <a:lnTo>
                  <a:pt x="1465943" y="3947886"/>
                </a:lnTo>
                <a:lnTo>
                  <a:pt x="914400" y="4122057"/>
                </a:lnTo>
                <a:lnTo>
                  <a:pt x="899885" y="3744686"/>
                </a:lnTo>
                <a:lnTo>
                  <a:pt x="0" y="2017486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684346" y="2680950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/>
              <a:t>CENTRO HISTÓRICO</a:t>
            </a:r>
            <a:endParaRPr lang="es-CL" sz="1400" b="1" dirty="0"/>
          </a:p>
        </p:txBody>
      </p:sp>
      <p:sp>
        <p:nvSpPr>
          <p:cNvPr id="14" name="13 Elipse">
            <a:hlinkClick r:id="" action="ppaction://noaction"/>
          </p:cNvPr>
          <p:cNvSpPr/>
          <p:nvPr/>
        </p:nvSpPr>
        <p:spPr>
          <a:xfrm>
            <a:off x="3813782" y="1388876"/>
            <a:ext cx="357190" cy="357190"/>
          </a:xfrm>
          <a:prstGeom prst="ellipse">
            <a:avLst/>
          </a:prstGeom>
          <a:solidFill>
            <a:srgbClr val="FF0000">
              <a:alpha val="6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477054" y="833569"/>
            <a:ext cx="1119112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 b="1">
                <a:solidFill>
                  <a:srgbClr val="FF0000"/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es-CL" dirty="0"/>
              <a:t>MERCADO CENTRAL</a:t>
            </a:r>
          </a:p>
        </p:txBody>
      </p:sp>
      <p:sp>
        <p:nvSpPr>
          <p:cNvPr id="16" name="15 Forma libre"/>
          <p:cNvSpPr/>
          <p:nvPr/>
        </p:nvSpPr>
        <p:spPr>
          <a:xfrm>
            <a:off x="990419" y="1478688"/>
            <a:ext cx="5885543" cy="2148115"/>
          </a:xfrm>
          <a:custGeom>
            <a:avLst/>
            <a:gdLst>
              <a:gd name="connsiteX0" fmla="*/ 6037943 w 6037943"/>
              <a:gd name="connsiteY0" fmla="*/ 406400 h 2148115"/>
              <a:gd name="connsiteX1" fmla="*/ 4267200 w 6037943"/>
              <a:gd name="connsiteY1" fmla="*/ 0 h 2148115"/>
              <a:gd name="connsiteX2" fmla="*/ 0 w 6037943"/>
              <a:gd name="connsiteY2" fmla="*/ 2148115 h 2148115"/>
              <a:gd name="connsiteX3" fmla="*/ 0 w 6037943"/>
              <a:gd name="connsiteY3" fmla="*/ 2148115 h 2148115"/>
              <a:gd name="connsiteX0" fmla="*/ 5885543 w 5885543"/>
              <a:gd name="connsiteY0" fmla="*/ 396240 h 2148115"/>
              <a:gd name="connsiteX1" fmla="*/ 4267200 w 5885543"/>
              <a:gd name="connsiteY1" fmla="*/ 0 h 2148115"/>
              <a:gd name="connsiteX2" fmla="*/ 0 w 5885543"/>
              <a:gd name="connsiteY2" fmla="*/ 2148115 h 2148115"/>
              <a:gd name="connsiteX3" fmla="*/ 0 w 5885543"/>
              <a:gd name="connsiteY3" fmla="*/ 2148115 h 214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5543" h="2148115">
                <a:moveTo>
                  <a:pt x="5885543" y="396240"/>
                </a:moveTo>
                <a:lnTo>
                  <a:pt x="4267200" y="0"/>
                </a:lnTo>
                <a:lnTo>
                  <a:pt x="0" y="2148115"/>
                </a:lnTo>
                <a:lnTo>
                  <a:pt x="0" y="2148115"/>
                </a:lnTo>
              </a:path>
            </a:pathLst>
          </a:custGeom>
          <a:ln w="952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16 CuadroTexto"/>
          <p:cNvSpPr txBox="1"/>
          <p:nvPr/>
        </p:nvSpPr>
        <p:spPr>
          <a:xfrm rot="20020995">
            <a:off x="2677603" y="2221015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/>
              <a:t>EJE BICENTENARIO</a:t>
            </a:r>
            <a:endParaRPr lang="es-CL" sz="1400" b="1" dirty="0"/>
          </a:p>
        </p:txBody>
      </p:sp>
      <p:sp>
        <p:nvSpPr>
          <p:cNvPr id="18" name="17 Elipse"/>
          <p:cNvSpPr/>
          <p:nvPr/>
        </p:nvSpPr>
        <p:spPr>
          <a:xfrm>
            <a:off x="4427640" y="1823834"/>
            <a:ext cx="345528" cy="345528"/>
          </a:xfrm>
          <a:prstGeom prst="ellipse">
            <a:avLst/>
          </a:prstGeom>
          <a:solidFill>
            <a:srgbClr val="00206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9" name="18 Elipse"/>
          <p:cNvSpPr/>
          <p:nvPr/>
        </p:nvSpPr>
        <p:spPr>
          <a:xfrm>
            <a:off x="6852565" y="1788712"/>
            <a:ext cx="272703" cy="272703"/>
          </a:xfrm>
          <a:prstGeom prst="ellipse">
            <a:avLst/>
          </a:prstGeom>
          <a:solidFill>
            <a:srgbClr val="0020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1" name="20 Elipse"/>
          <p:cNvSpPr/>
          <p:nvPr/>
        </p:nvSpPr>
        <p:spPr>
          <a:xfrm>
            <a:off x="662470" y="3296566"/>
            <a:ext cx="214314" cy="214314"/>
          </a:xfrm>
          <a:prstGeom prst="ellipse">
            <a:avLst/>
          </a:prstGeom>
          <a:solidFill>
            <a:srgbClr val="00206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2" name="21 Elipse"/>
          <p:cNvSpPr/>
          <p:nvPr/>
        </p:nvSpPr>
        <p:spPr>
          <a:xfrm>
            <a:off x="1112578" y="3804217"/>
            <a:ext cx="214314" cy="214314"/>
          </a:xfrm>
          <a:prstGeom prst="ellipse">
            <a:avLst/>
          </a:prstGeom>
          <a:solidFill>
            <a:srgbClr val="00206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3" name="22 Elipse"/>
          <p:cNvSpPr/>
          <p:nvPr/>
        </p:nvSpPr>
        <p:spPr>
          <a:xfrm>
            <a:off x="2490770" y="3193200"/>
            <a:ext cx="252430" cy="252430"/>
          </a:xfrm>
          <a:prstGeom prst="ellipse">
            <a:avLst/>
          </a:prstGeom>
          <a:solidFill>
            <a:srgbClr val="00206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4" name="23 CuadroTexto"/>
          <p:cNvSpPr txBox="1"/>
          <p:nvPr/>
        </p:nvSpPr>
        <p:spPr>
          <a:xfrm>
            <a:off x="4327288" y="2232581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>
                <a:solidFill>
                  <a:srgbClr val="002060"/>
                </a:solidFill>
              </a:rPr>
              <a:t>Plaza Independencia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6416421" y="2139061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>
                <a:solidFill>
                  <a:srgbClr val="002060"/>
                </a:solidFill>
              </a:rPr>
              <a:t>Plaza Perú</a:t>
            </a:r>
          </a:p>
        </p:txBody>
      </p:sp>
      <p:cxnSp>
        <p:nvCxnSpPr>
          <p:cNvPr id="27" name="26 Conector recto"/>
          <p:cNvCxnSpPr>
            <a:stCxn id="12" idx="2"/>
          </p:cNvCxnSpPr>
          <p:nvPr/>
        </p:nvCxnSpPr>
        <p:spPr>
          <a:xfrm>
            <a:off x="7486869" y="2122598"/>
            <a:ext cx="791194" cy="1451429"/>
          </a:xfrm>
          <a:prstGeom prst="line">
            <a:avLst/>
          </a:prstGeom>
          <a:ln w="952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7541998" y="3589903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>
                <a:solidFill>
                  <a:srgbClr val="002060"/>
                </a:solidFill>
              </a:rPr>
              <a:t>Campus U de C</a:t>
            </a:r>
          </a:p>
        </p:txBody>
      </p:sp>
      <p:sp>
        <p:nvSpPr>
          <p:cNvPr id="29" name="28 Elipse"/>
          <p:cNvSpPr/>
          <p:nvPr/>
        </p:nvSpPr>
        <p:spPr>
          <a:xfrm>
            <a:off x="5360976" y="1402275"/>
            <a:ext cx="290016" cy="290016"/>
          </a:xfrm>
          <a:prstGeom prst="ellipse">
            <a:avLst/>
          </a:prstGeom>
          <a:solidFill>
            <a:srgbClr val="0020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041668" y="1018135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>
                <a:solidFill>
                  <a:srgbClr val="002060"/>
                </a:solidFill>
              </a:rPr>
              <a:t>Plaza Tribunales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2677603" y="3175671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>
                <a:solidFill>
                  <a:srgbClr val="002060"/>
                </a:solidFill>
              </a:rPr>
              <a:t>Plaza Bicentenario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398198" y="3018399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>
                <a:solidFill>
                  <a:srgbClr val="002060"/>
                </a:solidFill>
              </a:rPr>
              <a:t>Memorial 27/f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469636" y="4018531"/>
            <a:ext cx="1395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>
                <a:solidFill>
                  <a:srgbClr val="002060"/>
                </a:solidFill>
              </a:rPr>
              <a:t>Teatro Regional</a:t>
            </a:r>
          </a:p>
        </p:txBody>
      </p:sp>
      <p:sp>
        <p:nvSpPr>
          <p:cNvPr id="36" name="35 Forma libre"/>
          <p:cNvSpPr/>
          <p:nvPr/>
        </p:nvSpPr>
        <p:spPr>
          <a:xfrm>
            <a:off x="1117365" y="351402"/>
            <a:ext cx="2628900" cy="6486525"/>
          </a:xfrm>
          <a:custGeom>
            <a:avLst/>
            <a:gdLst>
              <a:gd name="connsiteX0" fmla="*/ 0 w 2628900"/>
              <a:gd name="connsiteY0" fmla="*/ 0 h 6486525"/>
              <a:gd name="connsiteX1" fmla="*/ 323850 w 2628900"/>
              <a:gd name="connsiteY1" fmla="*/ 571500 h 6486525"/>
              <a:gd name="connsiteX2" fmla="*/ 438150 w 2628900"/>
              <a:gd name="connsiteY2" fmla="*/ 962025 h 6486525"/>
              <a:gd name="connsiteX3" fmla="*/ 438150 w 2628900"/>
              <a:gd name="connsiteY3" fmla="*/ 1333500 h 6486525"/>
              <a:gd name="connsiteX4" fmla="*/ 628650 w 2628900"/>
              <a:gd name="connsiteY4" fmla="*/ 1885950 h 6486525"/>
              <a:gd name="connsiteX5" fmla="*/ 1133475 w 2628900"/>
              <a:gd name="connsiteY5" fmla="*/ 2981325 h 6486525"/>
              <a:gd name="connsiteX6" fmla="*/ 1619250 w 2628900"/>
              <a:gd name="connsiteY6" fmla="*/ 3476625 h 6486525"/>
              <a:gd name="connsiteX7" fmla="*/ 1924050 w 2628900"/>
              <a:gd name="connsiteY7" fmla="*/ 3971925 h 6486525"/>
              <a:gd name="connsiteX8" fmla="*/ 2085975 w 2628900"/>
              <a:gd name="connsiteY8" fmla="*/ 4657725 h 6486525"/>
              <a:gd name="connsiteX9" fmla="*/ 2209800 w 2628900"/>
              <a:gd name="connsiteY9" fmla="*/ 5305425 h 6486525"/>
              <a:gd name="connsiteX10" fmla="*/ 2562225 w 2628900"/>
              <a:gd name="connsiteY10" fmla="*/ 6267450 h 6486525"/>
              <a:gd name="connsiteX11" fmla="*/ 2609850 w 2628900"/>
              <a:gd name="connsiteY11" fmla="*/ 6486525 h 6486525"/>
              <a:gd name="connsiteX12" fmla="*/ 2609850 w 2628900"/>
              <a:gd name="connsiteY12" fmla="*/ 6486525 h 648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8900" h="6486525">
                <a:moveTo>
                  <a:pt x="0" y="0"/>
                </a:moveTo>
                <a:cubicBezTo>
                  <a:pt x="125412" y="205581"/>
                  <a:pt x="250825" y="411162"/>
                  <a:pt x="323850" y="571500"/>
                </a:cubicBezTo>
                <a:cubicBezTo>
                  <a:pt x="396875" y="731838"/>
                  <a:pt x="419100" y="835025"/>
                  <a:pt x="438150" y="962025"/>
                </a:cubicBezTo>
                <a:cubicBezTo>
                  <a:pt x="457200" y="1089025"/>
                  <a:pt x="406400" y="1179513"/>
                  <a:pt x="438150" y="1333500"/>
                </a:cubicBezTo>
                <a:cubicBezTo>
                  <a:pt x="469900" y="1487487"/>
                  <a:pt x="512762" y="1611312"/>
                  <a:pt x="628650" y="1885950"/>
                </a:cubicBezTo>
                <a:cubicBezTo>
                  <a:pt x="744538" y="2160588"/>
                  <a:pt x="968375" y="2716213"/>
                  <a:pt x="1133475" y="2981325"/>
                </a:cubicBezTo>
                <a:cubicBezTo>
                  <a:pt x="1298575" y="3246438"/>
                  <a:pt x="1487488" y="3311525"/>
                  <a:pt x="1619250" y="3476625"/>
                </a:cubicBezTo>
                <a:cubicBezTo>
                  <a:pt x="1751013" y="3641725"/>
                  <a:pt x="1846263" y="3775075"/>
                  <a:pt x="1924050" y="3971925"/>
                </a:cubicBezTo>
                <a:cubicBezTo>
                  <a:pt x="2001837" y="4168775"/>
                  <a:pt x="2038350" y="4435475"/>
                  <a:pt x="2085975" y="4657725"/>
                </a:cubicBezTo>
                <a:cubicBezTo>
                  <a:pt x="2133600" y="4879975"/>
                  <a:pt x="2130425" y="5037138"/>
                  <a:pt x="2209800" y="5305425"/>
                </a:cubicBezTo>
                <a:cubicBezTo>
                  <a:pt x="2289175" y="5573712"/>
                  <a:pt x="2495550" y="6070600"/>
                  <a:pt x="2562225" y="6267450"/>
                </a:cubicBezTo>
                <a:cubicBezTo>
                  <a:pt x="2628900" y="6464300"/>
                  <a:pt x="2609850" y="6486525"/>
                  <a:pt x="2609850" y="6486525"/>
                </a:cubicBezTo>
                <a:lnTo>
                  <a:pt x="2609850" y="6486525"/>
                </a:lnTo>
              </a:path>
            </a:pathLst>
          </a:custGeom>
          <a:ln w="476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619672" y="3609592"/>
            <a:ext cx="1750231" cy="30777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1400" b="1">
                <a:solidFill>
                  <a:srgbClr val="FF0000"/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es-CL" dirty="0"/>
              <a:t>AURORA DE CHILE</a:t>
            </a:r>
          </a:p>
        </p:txBody>
      </p:sp>
      <p:sp>
        <p:nvSpPr>
          <p:cNvPr id="37" name="36 CuadroTexto"/>
          <p:cNvSpPr txBox="1"/>
          <p:nvPr/>
        </p:nvSpPr>
        <p:spPr>
          <a:xfrm>
            <a:off x="3398563" y="5088972"/>
            <a:ext cx="1643105" cy="5232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400" b="1" dirty="0" smtClean="0">
                <a:solidFill>
                  <a:srgbClr val="FF0000"/>
                </a:solidFill>
                <a:latin typeface="Century Gothic" pitchFamily="34" charset="0"/>
              </a:rPr>
              <a:t>SOTERRAMIENTO </a:t>
            </a:r>
          </a:p>
          <a:p>
            <a:pPr algn="ctr"/>
            <a:r>
              <a:rPr lang="es-CL" sz="1400" b="1" dirty="0" smtClean="0">
                <a:solidFill>
                  <a:srgbClr val="FF0000"/>
                </a:solidFill>
                <a:latin typeface="Century Gothic" pitchFamily="34" charset="0"/>
              </a:rPr>
              <a:t>LÍNEA FÉRREA</a:t>
            </a:r>
          </a:p>
        </p:txBody>
      </p:sp>
      <p:cxnSp>
        <p:nvCxnSpPr>
          <p:cNvPr id="41" name="40 Conector recto"/>
          <p:cNvCxnSpPr/>
          <p:nvPr/>
        </p:nvCxnSpPr>
        <p:spPr>
          <a:xfrm rot="10800000" flipV="1">
            <a:off x="-30430" y="3947093"/>
            <a:ext cx="3428992" cy="178595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43 CuadroTexto"/>
          <p:cNvSpPr txBox="1"/>
          <p:nvPr/>
        </p:nvSpPr>
        <p:spPr>
          <a:xfrm>
            <a:off x="755388" y="5304415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>
                <a:solidFill>
                  <a:srgbClr val="002060"/>
                </a:solidFill>
              </a:rPr>
              <a:t>Puente Bicentenario</a:t>
            </a:r>
          </a:p>
        </p:txBody>
      </p:sp>
      <p:grpSp>
        <p:nvGrpSpPr>
          <p:cNvPr id="50" name="49 Grupo"/>
          <p:cNvGrpSpPr/>
          <p:nvPr/>
        </p:nvGrpSpPr>
        <p:grpSpPr>
          <a:xfrm>
            <a:off x="107504" y="-171400"/>
            <a:ext cx="833871" cy="1872208"/>
            <a:chOff x="-6288" y="-171400"/>
            <a:chExt cx="833871" cy="1872208"/>
          </a:xfrm>
        </p:grpSpPr>
        <p:sp>
          <p:nvSpPr>
            <p:cNvPr id="51" name="50 Rectángulo redondeado"/>
            <p:cNvSpPr/>
            <p:nvPr/>
          </p:nvSpPr>
          <p:spPr>
            <a:xfrm>
              <a:off x="-6288" y="-171400"/>
              <a:ext cx="833871" cy="1872208"/>
            </a:xfrm>
            <a:prstGeom prst="roundRect">
              <a:avLst>
                <a:gd name="adj" fmla="val 20736"/>
              </a:avLst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-6287" y="-27384"/>
              <a:ext cx="76186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s-CL" sz="1400" b="1" dirty="0">
                  <a:solidFill>
                    <a:schemeClr val="bg1"/>
                  </a:solidFill>
                  <a:latin typeface="gobCL" pitchFamily="50" charset="0"/>
                </a:rPr>
                <a:t>c</a:t>
              </a:r>
              <a:r>
                <a:rPr lang="es-CL" sz="1400" b="1" dirty="0" smtClean="0">
                  <a:solidFill>
                    <a:schemeClr val="bg1"/>
                  </a:solidFill>
                  <a:latin typeface="gobCL" pitchFamily="50" charset="0"/>
                </a:rPr>
                <a:t>iudad </a:t>
              </a:r>
            </a:p>
            <a:p>
              <a:pPr>
                <a:lnSpc>
                  <a:spcPts val="1800"/>
                </a:lnSpc>
              </a:pPr>
              <a:r>
                <a:rPr lang="es-CL" sz="1400" b="1" dirty="0" smtClean="0">
                  <a:solidFill>
                    <a:schemeClr val="bg1"/>
                  </a:solidFill>
                  <a:latin typeface="gobCL" pitchFamily="50" charset="0"/>
                </a:rPr>
                <a:t>y territorio</a:t>
              </a:r>
            </a:p>
          </p:txBody>
        </p:sp>
        <p:pic>
          <p:nvPicPr>
            <p:cNvPr id="53" name="Picture 2" descr="G:\SEMINARIO\Imagen1 (2)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64" y="1174071"/>
              <a:ext cx="610080" cy="480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Rectangle 59"/>
          <p:cNvSpPr>
            <a:spLocks noChangeArrowheads="1"/>
          </p:cNvSpPr>
          <p:nvPr/>
        </p:nvSpPr>
        <p:spPr bwMode="auto">
          <a:xfrm>
            <a:off x="1348706" y="59014"/>
            <a:ext cx="6561694" cy="646331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/>
          <a:p>
            <a:pPr algn="r" eaLnBrk="0" hangingPunct="0"/>
            <a:r>
              <a:rPr lang="es-ES" sz="3600" b="1" spc="70" dirty="0" smtClean="0">
                <a:solidFill>
                  <a:srgbClr val="002060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PROYECTOS </a:t>
            </a:r>
            <a:r>
              <a:rPr lang="es-ES" sz="3600" b="1" spc="70" dirty="0">
                <a:solidFill>
                  <a:srgbClr val="002060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s-ES" sz="3600" b="1" spc="70" dirty="0" smtClean="0">
                <a:solidFill>
                  <a:srgbClr val="002060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MBLEMÁTICOS</a:t>
            </a:r>
            <a:endParaRPr lang="es-ES" sz="3600" b="1" spc="70" dirty="0">
              <a:solidFill>
                <a:srgbClr val="002060"/>
              </a:solidFill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2" name="41 Conector recto"/>
          <p:cNvCxnSpPr/>
          <p:nvPr/>
        </p:nvCxnSpPr>
        <p:spPr>
          <a:xfrm>
            <a:off x="7067044" y="1954423"/>
            <a:ext cx="456666" cy="183907"/>
          </a:xfrm>
          <a:prstGeom prst="line">
            <a:avLst/>
          </a:prstGeom>
          <a:ln w="952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59"/>
          <p:cNvSpPr>
            <a:spLocks noChangeArrowheads="1"/>
          </p:cNvSpPr>
          <p:nvPr/>
        </p:nvSpPr>
        <p:spPr bwMode="auto">
          <a:xfrm>
            <a:off x="2546810" y="5733256"/>
            <a:ext cx="6561694" cy="584775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/>
          <a:p>
            <a:pPr algn="r" eaLnBrk="0" hangingPunct="0"/>
            <a:r>
              <a:rPr lang="es-ES" sz="3200" b="1" spc="70" dirty="0" smtClean="0">
                <a:solidFill>
                  <a:srgbClr val="FFC000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CIUDAD DE CONCEPCIÓN</a:t>
            </a:r>
            <a:endParaRPr lang="es-ES" sz="3200" b="1" spc="70" dirty="0">
              <a:solidFill>
                <a:srgbClr val="FFC000"/>
              </a:solidFill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8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  <p:bldP spid="11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51520" y="1052342"/>
            <a:ext cx="6480720" cy="4896938"/>
            <a:chOff x="-37322" y="-37322"/>
            <a:chExt cx="12838922" cy="9663065"/>
          </a:xfrm>
        </p:grpSpPr>
        <p:grpSp>
          <p:nvGrpSpPr>
            <p:cNvPr id="12" name="11 Grupo"/>
            <p:cNvGrpSpPr/>
            <p:nvPr/>
          </p:nvGrpSpPr>
          <p:grpSpPr>
            <a:xfrm>
              <a:off x="-37322" y="-37322"/>
              <a:ext cx="12838922" cy="9590450"/>
              <a:chOff x="-37322" y="-37322"/>
              <a:chExt cx="12838922" cy="9590450"/>
            </a:xfrm>
          </p:grpSpPr>
          <p:pic>
            <p:nvPicPr>
              <p:cNvPr id="13" name="12 Imagen"/>
              <p:cNvPicPr>
                <a:picLocks noChangeAspect="1"/>
              </p:cNvPicPr>
              <p:nvPr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126"/>
              <a:stretch/>
            </p:blipFill>
            <p:spPr>
              <a:xfrm>
                <a:off x="-6897" y="-1105"/>
                <a:ext cx="12808497" cy="9554233"/>
              </a:xfrm>
              <a:prstGeom prst="rect">
                <a:avLst/>
              </a:prstGeom>
            </p:spPr>
          </p:pic>
          <p:sp>
            <p:nvSpPr>
              <p:cNvPr id="14" name="13 Forma libre"/>
              <p:cNvSpPr/>
              <p:nvPr/>
            </p:nvSpPr>
            <p:spPr>
              <a:xfrm>
                <a:off x="-37322" y="-37322"/>
                <a:ext cx="2313991" cy="3545632"/>
              </a:xfrm>
              <a:custGeom>
                <a:avLst/>
                <a:gdLst>
                  <a:gd name="connsiteX0" fmla="*/ 2052734 w 2313991"/>
                  <a:gd name="connsiteY0" fmla="*/ 0 h 3545632"/>
                  <a:gd name="connsiteX1" fmla="*/ 2183363 w 2313991"/>
                  <a:gd name="connsiteY1" fmla="*/ 317240 h 3545632"/>
                  <a:gd name="connsiteX2" fmla="*/ 2202024 w 2313991"/>
                  <a:gd name="connsiteY2" fmla="*/ 541175 h 3545632"/>
                  <a:gd name="connsiteX3" fmla="*/ 2276669 w 2313991"/>
                  <a:gd name="connsiteY3" fmla="*/ 727787 h 3545632"/>
                  <a:gd name="connsiteX4" fmla="*/ 2313991 w 2313991"/>
                  <a:gd name="connsiteY4" fmla="*/ 839755 h 3545632"/>
                  <a:gd name="connsiteX5" fmla="*/ 0 w 2313991"/>
                  <a:gd name="connsiteY5" fmla="*/ 3545632 h 3545632"/>
                  <a:gd name="connsiteX6" fmla="*/ 0 w 2313991"/>
                  <a:gd name="connsiteY6" fmla="*/ 0 h 3545632"/>
                  <a:gd name="connsiteX7" fmla="*/ 2052734 w 2313991"/>
                  <a:gd name="connsiteY7" fmla="*/ 0 h 3545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13991" h="3545632">
                    <a:moveTo>
                      <a:pt x="2052734" y="0"/>
                    </a:moveTo>
                    <a:lnTo>
                      <a:pt x="2183363" y="317240"/>
                    </a:lnTo>
                    <a:lnTo>
                      <a:pt x="2202024" y="541175"/>
                    </a:lnTo>
                    <a:lnTo>
                      <a:pt x="2276669" y="727787"/>
                    </a:lnTo>
                    <a:lnTo>
                      <a:pt x="2313991" y="839755"/>
                    </a:lnTo>
                    <a:lnTo>
                      <a:pt x="0" y="3545632"/>
                    </a:lnTo>
                    <a:lnTo>
                      <a:pt x="0" y="0"/>
                    </a:lnTo>
                    <a:lnTo>
                      <a:pt x="2052734" y="0"/>
                    </a:lnTo>
                    <a:close/>
                  </a:path>
                </a:pathLst>
              </a:custGeom>
              <a:solidFill>
                <a:srgbClr val="00206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sp>
            <p:nvSpPr>
              <p:cNvPr id="15" name="14 Forma libre"/>
              <p:cNvSpPr/>
              <p:nvPr/>
            </p:nvSpPr>
            <p:spPr>
              <a:xfrm>
                <a:off x="-18661" y="802433"/>
                <a:ext cx="4945224" cy="7240555"/>
              </a:xfrm>
              <a:custGeom>
                <a:avLst/>
                <a:gdLst>
                  <a:gd name="connsiteX0" fmla="*/ 2388637 w 4945224"/>
                  <a:gd name="connsiteY0" fmla="*/ 0 h 7128587"/>
                  <a:gd name="connsiteX1" fmla="*/ 2687216 w 4945224"/>
                  <a:gd name="connsiteY1" fmla="*/ 186612 h 7128587"/>
                  <a:gd name="connsiteX2" fmla="*/ 3265714 w 4945224"/>
                  <a:gd name="connsiteY2" fmla="*/ 354563 h 7128587"/>
                  <a:gd name="connsiteX3" fmla="*/ 3508310 w 4945224"/>
                  <a:gd name="connsiteY3" fmla="*/ 485191 h 7128587"/>
                  <a:gd name="connsiteX4" fmla="*/ 3956179 w 4945224"/>
                  <a:gd name="connsiteY4" fmla="*/ 933061 h 7128587"/>
                  <a:gd name="connsiteX5" fmla="*/ 4273420 w 4945224"/>
                  <a:gd name="connsiteY5" fmla="*/ 1362269 h 7128587"/>
                  <a:gd name="connsiteX6" fmla="*/ 4516016 w 4945224"/>
                  <a:gd name="connsiteY6" fmla="*/ 1847461 h 7128587"/>
                  <a:gd name="connsiteX7" fmla="*/ 4590661 w 4945224"/>
                  <a:gd name="connsiteY7" fmla="*/ 2071396 h 7128587"/>
                  <a:gd name="connsiteX8" fmla="*/ 4758612 w 4945224"/>
                  <a:gd name="connsiteY8" fmla="*/ 2276669 h 7128587"/>
                  <a:gd name="connsiteX9" fmla="*/ 4833257 w 4945224"/>
                  <a:gd name="connsiteY9" fmla="*/ 2519265 h 7128587"/>
                  <a:gd name="connsiteX10" fmla="*/ 4945224 w 4945224"/>
                  <a:gd name="connsiteY10" fmla="*/ 2761861 h 7128587"/>
                  <a:gd name="connsiteX11" fmla="*/ 1082351 w 4945224"/>
                  <a:gd name="connsiteY11" fmla="*/ 7128587 h 7128587"/>
                  <a:gd name="connsiteX12" fmla="*/ 597159 w 4945224"/>
                  <a:gd name="connsiteY12" fmla="*/ 7035281 h 7128587"/>
                  <a:gd name="connsiteX13" fmla="*/ 391885 w 4945224"/>
                  <a:gd name="connsiteY13" fmla="*/ 6736702 h 7128587"/>
                  <a:gd name="connsiteX14" fmla="*/ 0 w 4945224"/>
                  <a:gd name="connsiteY14" fmla="*/ 6475445 h 7128587"/>
                  <a:gd name="connsiteX15" fmla="*/ 0 w 4945224"/>
                  <a:gd name="connsiteY15" fmla="*/ 2817845 h 7128587"/>
                  <a:gd name="connsiteX16" fmla="*/ 2388637 w 4945224"/>
                  <a:gd name="connsiteY16" fmla="*/ 0 h 7128587"/>
                  <a:gd name="connsiteX0" fmla="*/ 2388637 w 4945224"/>
                  <a:gd name="connsiteY0" fmla="*/ 0 h 7408506"/>
                  <a:gd name="connsiteX1" fmla="*/ 2687216 w 4945224"/>
                  <a:gd name="connsiteY1" fmla="*/ 186612 h 7408506"/>
                  <a:gd name="connsiteX2" fmla="*/ 3265714 w 4945224"/>
                  <a:gd name="connsiteY2" fmla="*/ 354563 h 7408506"/>
                  <a:gd name="connsiteX3" fmla="*/ 3508310 w 4945224"/>
                  <a:gd name="connsiteY3" fmla="*/ 485191 h 7408506"/>
                  <a:gd name="connsiteX4" fmla="*/ 3956179 w 4945224"/>
                  <a:gd name="connsiteY4" fmla="*/ 933061 h 7408506"/>
                  <a:gd name="connsiteX5" fmla="*/ 4273420 w 4945224"/>
                  <a:gd name="connsiteY5" fmla="*/ 1362269 h 7408506"/>
                  <a:gd name="connsiteX6" fmla="*/ 4516016 w 4945224"/>
                  <a:gd name="connsiteY6" fmla="*/ 1847461 h 7408506"/>
                  <a:gd name="connsiteX7" fmla="*/ 4590661 w 4945224"/>
                  <a:gd name="connsiteY7" fmla="*/ 2071396 h 7408506"/>
                  <a:gd name="connsiteX8" fmla="*/ 4758612 w 4945224"/>
                  <a:gd name="connsiteY8" fmla="*/ 2276669 h 7408506"/>
                  <a:gd name="connsiteX9" fmla="*/ 4833257 w 4945224"/>
                  <a:gd name="connsiteY9" fmla="*/ 2519265 h 7408506"/>
                  <a:gd name="connsiteX10" fmla="*/ 4945224 w 4945224"/>
                  <a:gd name="connsiteY10" fmla="*/ 2761861 h 7408506"/>
                  <a:gd name="connsiteX11" fmla="*/ 821093 w 4945224"/>
                  <a:gd name="connsiteY11" fmla="*/ 7408506 h 7408506"/>
                  <a:gd name="connsiteX12" fmla="*/ 597159 w 4945224"/>
                  <a:gd name="connsiteY12" fmla="*/ 7035281 h 7408506"/>
                  <a:gd name="connsiteX13" fmla="*/ 391885 w 4945224"/>
                  <a:gd name="connsiteY13" fmla="*/ 6736702 h 7408506"/>
                  <a:gd name="connsiteX14" fmla="*/ 0 w 4945224"/>
                  <a:gd name="connsiteY14" fmla="*/ 6475445 h 7408506"/>
                  <a:gd name="connsiteX15" fmla="*/ 0 w 4945224"/>
                  <a:gd name="connsiteY15" fmla="*/ 2817845 h 7408506"/>
                  <a:gd name="connsiteX16" fmla="*/ 2388637 w 4945224"/>
                  <a:gd name="connsiteY16" fmla="*/ 0 h 7408506"/>
                  <a:gd name="connsiteX0" fmla="*/ 2388637 w 4945224"/>
                  <a:gd name="connsiteY0" fmla="*/ 0 h 7240555"/>
                  <a:gd name="connsiteX1" fmla="*/ 2687216 w 4945224"/>
                  <a:gd name="connsiteY1" fmla="*/ 186612 h 7240555"/>
                  <a:gd name="connsiteX2" fmla="*/ 3265714 w 4945224"/>
                  <a:gd name="connsiteY2" fmla="*/ 354563 h 7240555"/>
                  <a:gd name="connsiteX3" fmla="*/ 3508310 w 4945224"/>
                  <a:gd name="connsiteY3" fmla="*/ 485191 h 7240555"/>
                  <a:gd name="connsiteX4" fmla="*/ 3956179 w 4945224"/>
                  <a:gd name="connsiteY4" fmla="*/ 933061 h 7240555"/>
                  <a:gd name="connsiteX5" fmla="*/ 4273420 w 4945224"/>
                  <a:gd name="connsiteY5" fmla="*/ 1362269 h 7240555"/>
                  <a:gd name="connsiteX6" fmla="*/ 4516016 w 4945224"/>
                  <a:gd name="connsiteY6" fmla="*/ 1847461 h 7240555"/>
                  <a:gd name="connsiteX7" fmla="*/ 4590661 w 4945224"/>
                  <a:gd name="connsiteY7" fmla="*/ 2071396 h 7240555"/>
                  <a:gd name="connsiteX8" fmla="*/ 4758612 w 4945224"/>
                  <a:gd name="connsiteY8" fmla="*/ 2276669 h 7240555"/>
                  <a:gd name="connsiteX9" fmla="*/ 4833257 w 4945224"/>
                  <a:gd name="connsiteY9" fmla="*/ 2519265 h 7240555"/>
                  <a:gd name="connsiteX10" fmla="*/ 4945224 w 4945224"/>
                  <a:gd name="connsiteY10" fmla="*/ 2761861 h 7240555"/>
                  <a:gd name="connsiteX11" fmla="*/ 933061 w 4945224"/>
                  <a:gd name="connsiteY11" fmla="*/ 7240555 h 7240555"/>
                  <a:gd name="connsiteX12" fmla="*/ 597159 w 4945224"/>
                  <a:gd name="connsiteY12" fmla="*/ 7035281 h 7240555"/>
                  <a:gd name="connsiteX13" fmla="*/ 391885 w 4945224"/>
                  <a:gd name="connsiteY13" fmla="*/ 6736702 h 7240555"/>
                  <a:gd name="connsiteX14" fmla="*/ 0 w 4945224"/>
                  <a:gd name="connsiteY14" fmla="*/ 6475445 h 7240555"/>
                  <a:gd name="connsiteX15" fmla="*/ 0 w 4945224"/>
                  <a:gd name="connsiteY15" fmla="*/ 2817845 h 7240555"/>
                  <a:gd name="connsiteX16" fmla="*/ 2388637 w 4945224"/>
                  <a:gd name="connsiteY16" fmla="*/ 0 h 724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945224" h="7240555">
                    <a:moveTo>
                      <a:pt x="2388637" y="0"/>
                    </a:moveTo>
                    <a:lnTo>
                      <a:pt x="2687216" y="186612"/>
                    </a:lnTo>
                    <a:lnTo>
                      <a:pt x="3265714" y="354563"/>
                    </a:lnTo>
                    <a:lnTo>
                      <a:pt x="3508310" y="485191"/>
                    </a:lnTo>
                    <a:lnTo>
                      <a:pt x="3956179" y="933061"/>
                    </a:lnTo>
                    <a:lnTo>
                      <a:pt x="4273420" y="1362269"/>
                    </a:lnTo>
                    <a:lnTo>
                      <a:pt x="4516016" y="1847461"/>
                    </a:lnTo>
                    <a:lnTo>
                      <a:pt x="4590661" y="2071396"/>
                    </a:lnTo>
                    <a:lnTo>
                      <a:pt x="4758612" y="2276669"/>
                    </a:lnTo>
                    <a:lnTo>
                      <a:pt x="4833257" y="2519265"/>
                    </a:lnTo>
                    <a:lnTo>
                      <a:pt x="4945224" y="2761861"/>
                    </a:lnTo>
                    <a:lnTo>
                      <a:pt x="933061" y="7240555"/>
                    </a:lnTo>
                    <a:lnTo>
                      <a:pt x="597159" y="7035281"/>
                    </a:lnTo>
                    <a:lnTo>
                      <a:pt x="391885" y="6736702"/>
                    </a:lnTo>
                    <a:lnTo>
                      <a:pt x="0" y="6475445"/>
                    </a:lnTo>
                    <a:lnTo>
                      <a:pt x="0" y="2817845"/>
                    </a:lnTo>
                    <a:lnTo>
                      <a:pt x="2388637" y="0"/>
                    </a:lnTo>
                    <a:close/>
                  </a:path>
                </a:pathLst>
              </a:custGeom>
              <a:solidFill>
                <a:srgbClr val="00206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sp>
            <p:nvSpPr>
              <p:cNvPr id="16" name="15 Forma libre"/>
              <p:cNvSpPr/>
              <p:nvPr/>
            </p:nvSpPr>
            <p:spPr>
              <a:xfrm>
                <a:off x="6232849" y="7912359"/>
                <a:ext cx="3844212" cy="1623527"/>
              </a:xfrm>
              <a:custGeom>
                <a:avLst/>
                <a:gdLst>
                  <a:gd name="connsiteX0" fmla="*/ 2593910 w 3844212"/>
                  <a:gd name="connsiteY0" fmla="*/ 0 h 1623527"/>
                  <a:gd name="connsiteX1" fmla="*/ 0 w 3844212"/>
                  <a:gd name="connsiteY1" fmla="*/ 1623527 h 1623527"/>
                  <a:gd name="connsiteX2" fmla="*/ 3844212 w 3844212"/>
                  <a:gd name="connsiteY2" fmla="*/ 1623527 h 1623527"/>
                  <a:gd name="connsiteX3" fmla="*/ 3265714 w 3844212"/>
                  <a:gd name="connsiteY3" fmla="*/ 802433 h 1623527"/>
                  <a:gd name="connsiteX4" fmla="*/ 2911151 w 3844212"/>
                  <a:gd name="connsiteY4" fmla="*/ 335902 h 1623527"/>
                  <a:gd name="connsiteX5" fmla="*/ 2743200 w 3844212"/>
                  <a:gd name="connsiteY5" fmla="*/ 74645 h 1623527"/>
                  <a:gd name="connsiteX6" fmla="*/ 2593910 w 3844212"/>
                  <a:gd name="connsiteY6" fmla="*/ 0 h 1623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44212" h="1623527">
                    <a:moveTo>
                      <a:pt x="2593910" y="0"/>
                    </a:moveTo>
                    <a:lnTo>
                      <a:pt x="0" y="1623527"/>
                    </a:lnTo>
                    <a:lnTo>
                      <a:pt x="3844212" y="1623527"/>
                    </a:lnTo>
                    <a:lnTo>
                      <a:pt x="3265714" y="802433"/>
                    </a:lnTo>
                    <a:lnTo>
                      <a:pt x="2911151" y="335902"/>
                    </a:lnTo>
                    <a:lnTo>
                      <a:pt x="2743200" y="74645"/>
                    </a:lnTo>
                    <a:lnTo>
                      <a:pt x="2593910" y="0"/>
                    </a:lnTo>
                    <a:close/>
                  </a:path>
                </a:pathLst>
              </a:custGeom>
              <a:solidFill>
                <a:srgbClr val="00206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sp>
            <p:nvSpPr>
              <p:cNvPr id="17" name="16 Forma libre"/>
              <p:cNvSpPr/>
              <p:nvPr/>
            </p:nvSpPr>
            <p:spPr>
              <a:xfrm>
                <a:off x="1474237" y="5430416"/>
                <a:ext cx="7016620" cy="4105470"/>
              </a:xfrm>
              <a:custGeom>
                <a:avLst/>
                <a:gdLst>
                  <a:gd name="connsiteX0" fmla="*/ 5449077 w 7016620"/>
                  <a:gd name="connsiteY0" fmla="*/ 0 h 4105470"/>
                  <a:gd name="connsiteX1" fmla="*/ 6867330 w 7016620"/>
                  <a:gd name="connsiteY1" fmla="*/ 1698172 h 4105470"/>
                  <a:gd name="connsiteX2" fmla="*/ 7016620 w 7016620"/>
                  <a:gd name="connsiteY2" fmla="*/ 1922106 h 4105470"/>
                  <a:gd name="connsiteX3" fmla="*/ 6792685 w 7016620"/>
                  <a:gd name="connsiteY3" fmla="*/ 2519266 h 4105470"/>
                  <a:gd name="connsiteX4" fmla="*/ 4460032 w 7016620"/>
                  <a:gd name="connsiteY4" fmla="*/ 4105470 h 4105470"/>
                  <a:gd name="connsiteX5" fmla="*/ 1791477 w 7016620"/>
                  <a:gd name="connsiteY5" fmla="*/ 4086808 h 4105470"/>
                  <a:gd name="connsiteX6" fmla="*/ 1287624 w 7016620"/>
                  <a:gd name="connsiteY6" fmla="*/ 3638939 h 4105470"/>
                  <a:gd name="connsiteX7" fmla="*/ 877077 w 7016620"/>
                  <a:gd name="connsiteY7" fmla="*/ 3340360 h 4105470"/>
                  <a:gd name="connsiteX8" fmla="*/ 466530 w 7016620"/>
                  <a:gd name="connsiteY8" fmla="*/ 3116425 h 4105470"/>
                  <a:gd name="connsiteX9" fmla="*/ 0 w 7016620"/>
                  <a:gd name="connsiteY9" fmla="*/ 2929813 h 4105470"/>
                  <a:gd name="connsiteX10" fmla="*/ 4945224 w 7016620"/>
                  <a:gd name="connsiteY10" fmla="*/ 242596 h 4105470"/>
                  <a:gd name="connsiteX11" fmla="*/ 5449077 w 7016620"/>
                  <a:gd name="connsiteY11" fmla="*/ 0 h 410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016620" h="4105470">
                    <a:moveTo>
                      <a:pt x="5449077" y="0"/>
                    </a:moveTo>
                    <a:lnTo>
                      <a:pt x="6867330" y="1698172"/>
                    </a:lnTo>
                    <a:lnTo>
                      <a:pt x="7016620" y="1922106"/>
                    </a:lnTo>
                    <a:lnTo>
                      <a:pt x="6792685" y="2519266"/>
                    </a:lnTo>
                    <a:lnTo>
                      <a:pt x="4460032" y="4105470"/>
                    </a:lnTo>
                    <a:lnTo>
                      <a:pt x="1791477" y="4086808"/>
                    </a:lnTo>
                    <a:lnTo>
                      <a:pt x="1287624" y="3638939"/>
                    </a:lnTo>
                    <a:lnTo>
                      <a:pt x="877077" y="3340360"/>
                    </a:lnTo>
                    <a:lnTo>
                      <a:pt x="466530" y="3116425"/>
                    </a:lnTo>
                    <a:lnTo>
                      <a:pt x="0" y="2929813"/>
                    </a:lnTo>
                    <a:lnTo>
                      <a:pt x="4945224" y="242596"/>
                    </a:lnTo>
                    <a:lnTo>
                      <a:pt x="5449077" y="0"/>
                    </a:lnTo>
                    <a:close/>
                  </a:path>
                </a:pathLst>
              </a:custGeom>
              <a:solidFill>
                <a:srgbClr val="00206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  <p:sp>
            <p:nvSpPr>
              <p:cNvPr id="18" name="17 Forma libre"/>
              <p:cNvSpPr/>
              <p:nvPr/>
            </p:nvSpPr>
            <p:spPr>
              <a:xfrm>
                <a:off x="989045" y="3638939"/>
                <a:ext cx="5803641" cy="4590661"/>
              </a:xfrm>
              <a:custGeom>
                <a:avLst/>
                <a:gdLst>
                  <a:gd name="connsiteX0" fmla="*/ 279918 w 5952931"/>
                  <a:gd name="connsiteY0" fmla="*/ 4310743 h 4833257"/>
                  <a:gd name="connsiteX1" fmla="*/ 4124131 w 5952931"/>
                  <a:gd name="connsiteY1" fmla="*/ 0 h 4833257"/>
                  <a:gd name="connsiteX2" fmla="*/ 4553339 w 5952931"/>
                  <a:gd name="connsiteY2" fmla="*/ 205273 h 4833257"/>
                  <a:gd name="connsiteX3" fmla="*/ 5019869 w 5952931"/>
                  <a:gd name="connsiteY3" fmla="*/ 522514 h 4833257"/>
                  <a:gd name="connsiteX4" fmla="*/ 5952931 w 5952931"/>
                  <a:gd name="connsiteY4" fmla="*/ 1604865 h 4833257"/>
                  <a:gd name="connsiteX5" fmla="*/ 93306 w 5952931"/>
                  <a:gd name="connsiteY5" fmla="*/ 4833257 h 4833257"/>
                  <a:gd name="connsiteX6" fmla="*/ 0 w 5952931"/>
                  <a:gd name="connsiteY6" fmla="*/ 4646645 h 4833257"/>
                  <a:gd name="connsiteX7" fmla="*/ 279918 w 5952931"/>
                  <a:gd name="connsiteY7" fmla="*/ 4310743 h 4833257"/>
                  <a:gd name="connsiteX0" fmla="*/ 279918 w 5952931"/>
                  <a:gd name="connsiteY0" fmla="*/ 4310743 h 4646645"/>
                  <a:gd name="connsiteX1" fmla="*/ 4124131 w 5952931"/>
                  <a:gd name="connsiteY1" fmla="*/ 0 h 4646645"/>
                  <a:gd name="connsiteX2" fmla="*/ 4553339 w 5952931"/>
                  <a:gd name="connsiteY2" fmla="*/ 205273 h 4646645"/>
                  <a:gd name="connsiteX3" fmla="*/ 5019869 w 5952931"/>
                  <a:gd name="connsiteY3" fmla="*/ 522514 h 4646645"/>
                  <a:gd name="connsiteX4" fmla="*/ 5952931 w 5952931"/>
                  <a:gd name="connsiteY4" fmla="*/ 1604865 h 4646645"/>
                  <a:gd name="connsiteX5" fmla="*/ 485192 w 5952931"/>
                  <a:gd name="connsiteY5" fmla="*/ 4590661 h 4646645"/>
                  <a:gd name="connsiteX6" fmla="*/ 0 w 5952931"/>
                  <a:gd name="connsiteY6" fmla="*/ 4646645 h 4646645"/>
                  <a:gd name="connsiteX7" fmla="*/ 279918 w 5952931"/>
                  <a:gd name="connsiteY7" fmla="*/ 4310743 h 4646645"/>
                  <a:gd name="connsiteX0" fmla="*/ 130628 w 5803641"/>
                  <a:gd name="connsiteY0" fmla="*/ 4310743 h 4590661"/>
                  <a:gd name="connsiteX1" fmla="*/ 3974841 w 5803641"/>
                  <a:gd name="connsiteY1" fmla="*/ 0 h 4590661"/>
                  <a:gd name="connsiteX2" fmla="*/ 4404049 w 5803641"/>
                  <a:gd name="connsiteY2" fmla="*/ 205273 h 4590661"/>
                  <a:gd name="connsiteX3" fmla="*/ 4870579 w 5803641"/>
                  <a:gd name="connsiteY3" fmla="*/ 522514 h 4590661"/>
                  <a:gd name="connsiteX4" fmla="*/ 5803641 w 5803641"/>
                  <a:gd name="connsiteY4" fmla="*/ 1604865 h 4590661"/>
                  <a:gd name="connsiteX5" fmla="*/ 335902 w 5803641"/>
                  <a:gd name="connsiteY5" fmla="*/ 4590661 h 4590661"/>
                  <a:gd name="connsiteX6" fmla="*/ 0 w 5803641"/>
                  <a:gd name="connsiteY6" fmla="*/ 4478694 h 4590661"/>
                  <a:gd name="connsiteX7" fmla="*/ 130628 w 5803641"/>
                  <a:gd name="connsiteY7" fmla="*/ 4310743 h 4590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03641" h="4590661">
                    <a:moveTo>
                      <a:pt x="130628" y="4310743"/>
                    </a:moveTo>
                    <a:lnTo>
                      <a:pt x="3974841" y="0"/>
                    </a:lnTo>
                    <a:lnTo>
                      <a:pt x="4404049" y="205273"/>
                    </a:lnTo>
                    <a:lnTo>
                      <a:pt x="4870579" y="522514"/>
                    </a:lnTo>
                    <a:lnTo>
                      <a:pt x="5803641" y="1604865"/>
                    </a:lnTo>
                    <a:lnTo>
                      <a:pt x="335902" y="4590661"/>
                    </a:lnTo>
                    <a:lnTo>
                      <a:pt x="0" y="4478694"/>
                    </a:lnTo>
                    <a:lnTo>
                      <a:pt x="130628" y="4310743"/>
                    </a:lnTo>
                    <a:close/>
                  </a:path>
                </a:pathLst>
              </a:custGeom>
              <a:solidFill>
                <a:srgbClr val="00206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/>
              </a:p>
            </p:txBody>
          </p:sp>
        </p:grpSp>
        <p:sp>
          <p:nvSpPr>
            <p:cNvPr id="19" name="18 Forma libre"/>
            <p:cNvSpPr/>
            <p:nvPr/>
          </p:nvSpPr>
          <p:spPr>
            <a:xfrm>
              <a:off x="8350097" y="5651065"/>
              <a:ext cx="2051774" cy="2144348"/>
            </a:xfrm>
            <a:custGeom>
              <a:avLst/>
              <a:gdLst>
                <a:gd name="connsiteX0" fmla="*/ 0 w 1228550"/>
                <a:gd name="connsiteY0" fmla="*/ 364638 h 1239770"/>
                <a:gd name="connsiteX1" fmla="*/ 0 w 1228550"/>
                <a:gd name="connsiteY1" fmla="*/ 364638 h 1239770"/>
                <a:gd name="connsiteX2" fmla="*/ 28049 w 1228550"/>
                <a:gd name="connsiteY2" fmla="*/ 325370 h 1239770"/>
                <a:gd name="connsiteX3" fmla="*/ 33659 w 1228550"/>
                <a:gd name="connsiteY3" fmla="*/ 308540 h 1239770"/>
                <a:gd name="connsiteX4" fmla="*/ 56098 w 1228550"/>
                <a:gd name="connsiteY4" fmla="*/ 274881 h 1239770"/>
                <a:gd name="connsiteX5" fmla="*/ 84147 w 1228550"/>
                <a:gd name="connsiteY5" fmla="*/ 224393 h 1239770"/>
                <a:gd name="connsiteX6" fmla="*/ 95367 w 1228550"/>
                <a:gd name="connsiteY6" fmla="*/ 207564 h 1239770"/>
                <a:gd name="connsiteX7" fmla="*/ 106586 w 1228550"/>
                <a:gd name="connsiteY7" fmla="*/ 190734 h 1239770"/>
                <a:gd name="connsiteX8" fmla="*/ 140245 w 1228550"/>
                <a:gd name="connsiteY8" fmla="*/ 168295 h 1239770"/>
                <a:gd name="connsiteX9" fmla="*/ 157075 w 1228550"/>
                <a:gd name="connsiteY9" fmla="*/ 157075 h 1239770"/>
                <a:gd name="connsiteX10" fmla="*/ 207563 w 1228550"/>
                <a:gd name="connsiteY10" fmla="*/ 140246 h 1239770"/>
                <a:gd name="connsiteX11" fmla="*/ 241222 w 1228550"/>
                <a:gd name="connsiteY11" fmla="*/ 129026 h 1239770"/>
                <a:gd name="connsiteX12" fmla="*/ 280491 w 1228550"/>
                <a:gd name="connsiteY12" fmla="*/ 117806 h 1239770"/>
                <a:gd name="connsiteX13" fmla="*/ 297320 w 1228550"/>
                <a:gd name="connsiteY13" fmla="*/ 106587 h 1239770"/>
                <a:gd name="connsiteX14" fmla="*/ 330979 w 1228550"/>
                <a:gd name="connsiteY14" fmla="*/ 95367 h 1239770"/>
                <a:gd name="connsiteX15" fmla="*/ 364638 w 1228550"/>
                <a:gd name="connsiteY15" fmla="*/ 78538 h 1239770"/>
                <a:gd name="connsiteX16" fmla="*/ 398297 w 1228550"/>
                <a:gd name="connsiteY16" fmla="*/ 61708 h 1239770"/>
                <a:gd name="connsiteX17" fmla="*/ 431956 w 1228550"/>
                <a:gd name="connsiteY17" fmla="*/ 44879 h 1239770"/>
                <a:gd name="connsiteX18" fmla="*/ 465615 w 1228550"/>
                <a:gd name="connsiteY18" fmla="*/ 22440 h 1239770"/>
                <a:gd name="connsiteX19" fmla="*/ 482444 w 1228550"/>
                <a:gd name="connsiteY19" fmla="*/ 11220 h 1239770"/>
                <a:gd name="connsiteX20" fmla="*/ 504883 w 1228550"/>
                <a:gd name="connsiteY20" fmla="*/ 0 h 1239770"/>
                <a:gd name="connsiteX21" fmla="*/ 560981 w 1228550"/>
                <a:gd name="connsiteY21" fmla="*/ 11220 h 1239770"/>
                <a:gd name="connsiteX22" fmla="*/ 594640 w 1228550"/>
                <a:gd name="connsiteY22" fmla="*/ 33659 h 1239770"/>
                <a:gd name="connsiteX23" fmla="*/ 611470 w 1228550"/>
                <a:gd name="connsiteY23" fmla="*/ 44879 h 1239770"/>
                <a:gd name="connsiteX24" fmla="*/ 633909 w 1228550"/>
                <a:gd name="connsiteY24" fmla="*/ 56098 h 1239770"/>
                <a:gd name="connsiteX25" fmla="*/ 661958 w 1228550"/>
                <a:gd name="connsiteY25" fmla="*/ 89757 h 1239770"/>
                <a:gd name="connsiteX26" fmla="*/ 684397 w 1228550"/>
                <a:gd name="connsiteY26" fmla="*/ 123416 h 1239770"/>
                <a:gd name="connsiteX27" fmla="*/ 695617 w 1228550"/>
                <a:gd name="connsiteY27" fmla="*/ 140246 h 1239770"/>
                <a:gd name="connsiteX28" fmla="*/ 723666 w 1228550"/>
                <a:gd name="connsiteY28" fmla="*/ 190734 h 1239770"/>
                <a:gd name="connsiteX29" fmla="*/ 729276 w 1228550"/>
                <a:gd name="connsiteY29" fmla="*/ 207564 h 1239770"/>
                <a:gd name="connsiteX30" fmla="*/ 757325 w 1228550"/>
                <a:gd name="connsiteY30" fmla="*/ 241222 h 1239770"/>
                <a:gd name="connsiteX31" fmla="*/ 785374 w 1228550"/>
                <a:gd name="connsiteY31" fmla="*/ 291711 h 1239770"/>
                <a:gd name="connsiteX32" fmla="*/ 796594 w 1228550"/>
                <a:gd name="connsiteY32" fmla="*/ 308540 h 1239770"/>
                <a:gd name="connsiteX33" fmla="*/ 807813 w 1228550"/>
                <a:gd name="connsiteY33" fmla="*/ 325370 h 1239770"/>
                <a:gd name="connsiteX34" fmla="*/ 858302 w 1228550"/>
                <a:gd name="connsiteY34" fmla="*/ 364638 h 1239770"/>
                <a:gd name="connsiteX35" fmla="*/ 891961 w 1228550"/>
                <a:gd name="connsiteY35" fmla="*/ 381468 h 1239770"/>
                <a:gd name="connsiteX36" fmla="*/ 925619 w 1228550"/>
                <a:gd name="connsiteY36" fmla="*/ 409517 h 1239770"/>
                <a:gd name="connsiteX37" fmla="*/ 942449 w 1228550"/>
                <a:gd name="connsiteY37" fmla="*/ 426346 h 1239770"/>
                <a:gd name="connsiteX38" fmla="*/ 976108 w 1228550"/>
                <a:gd name="connsiteY38" fmla="*/ 454395 h 1239770"/>
                <a:gd name="connsiteX39" fmla="*/ 1015377 w 1228550"/>
                <a:gd name="connsiteY39" fmla="*/ 510494 h 1239770"/>
                <a:gd name="connsiteX40" fmla="*/ 1026596 w 1228550"/>
                <a:gd name="connsiteY40" fmla="*/ 527323 h 1239770"/>
                <a:gd name="connsiteX41" fmla="*/ 1043426 w 1228550"/>
                <a:gd name="connsiteY41" fmla="*/ 544152 h 1239770"/>
                <a:gd name="connsiteX42" fmla="*/ 1077084 w 1228550"/>
                <a:gd name="connsiteY42" fmla="*/ 594641 h 1239770"/>
                <a:gd name="connsiteX43" fmla="*/ 1088304 w 1228550"/>
                <a:gd name="connsiteY43" fmla="*/ 611470 h 1239770"/>
                <a:gd name="connsiteX44" fmla="*/ 1105134 w 1228550"/>
                <a:gd name="connsiteY44" fmla="*/ 628300 h 1239770"/>
                <a:gd name="connsiteX45" fmla="*/ 1110743 w 1228550"/>
                <a:gd name="connsiteY45" fmla="*/ 645129 h 1239770"/>
                <a:gd name="connsiteX46" fmla="*/ 1133183 w 1228550"/>
                <a:gd name="connsiteY46" fmla="*/ 706837 h 1239770"/>
                <a:gd name="connsiteX47" fmla="*/ 1166842 w 1228550"/>
                <a:gd name="connsiteY47" fmla="*/ 729276 h 1239770"/>
                <a:gd name="connsiteX48" fmla="*/ 1200500 w 1228550"/>
                <a:gd name="connsiteY48" fmla="*/ 779765 h 1239770"/>
                <a:gd name="connsiteX49" fmla="*/ 1222940 w 1228550"/>
                <a:gd name="connsiteY49" fmla="*/ 813424 h 1239770"/>
                <a:gd name="connsiteX50" fmla="*/ 1228550 w 1228550"/>
                <a:gd name="connsiteY50" fmla="*/ 830253 h 1239770"/>
                <a:gd name="connsiteX51" fmla="*/ 1222940 w 1228550"/>
                <a:gd name="connsiteY51" fmla="*/ 914400 h 1239770"/>
                <a:gd name="connsiteX52" fmla="*/ 1217330 w 1228550"/>
                <a:gd name="connsiteY52" fmla="*/ 931230 h 1239770"/>
                <a:gd name="connsiteX53" fmla="*/ 1194891 w 1228550"/>
                <a:gd name="connsiteY53" fmla="*/ 964889 h 1239770"/>
                <a:gd name="connsiteX54" fmla="*/ 1150012 w 1228550"/>
                <a:gd name="connsiteY54" fmla="*/ 1015377 h 1239770"/>
                <a:gd name="connsiteX55" fmla="*/ 1133183 w 1228550"/>
                <a:gd name="connsiteY55" fmla="*/ 1026597 h 1239770"/>
                <a:gd name="connsiteX56" fmla="*/ 1110743 w 1228550"/>
                <a:gd name="connsiteY56" fmla="*/ 1043426 h 1239770"/>
                <a:gd name="connsiteX57" fmla="*/ 1093914 w 1228550"/>
                <a:gd name="connsiteY57" fmla="*/ 1049036 h 1239770"/>
                <a:gd name="connsiteX58" fmla="*/ 1071475 w 1228550"/>
                <a:gd name="connsiteY58" fmla="*/ 1060256 h 1239770"/>
                <a:gd name="connsiteX59" fmla="*/ 1037816 w 1228550"/>
                <a:gd name="connsiteY59" fmla="*/ 1071475 h 1239770"/>
                <a:gd name="connsiteX60" fmla="*/ 1020986 w 1228550"/>
                <a:gd name="connsiteY60" fmla="*/ 1077085 h 1239770"/>
                <a:gd name="connsiteX61" fmla="*/ 1004157 w 1228550"/>
                <a:gd name="connsiteY61" fmla="*/ 1082695 h 1239770"/>
                <a:gd name="connsiteX62" fmla="*/ 976108 w 1228550"/>
                <a:gd name="connsiteY62" fmla="*/ 1088305 h 1239770"/>
                <a:gd name="connsiteX63" fmla="*/ 953669 w 1228550"/>
                <a:gd name="connsiteY63" fmla="*/ 1099524 h 1239770"/>
                <a:gd name="connsiteX64" fmla="*/ 920010 w 1228550"/>
                <a:gd name="connsiteY64" fmla="*/ 1110744 h 1239770"/>
                <a:gd name="connsiteX65" fmla="*/ 903180 w 1228550"/>
                <a:gd name="connsiteY65" fmla="*/ 1116354 h 1239770"/>
                <a:gd name="connsiteX66" fmla="*/ 880741 w 1228550"/>
                <a:gd name="connsiteY66" fmla="*/ 1127573 h 1239770"/>
                <a:gd name="connsiteX67" fmla="*/ 847082 w 1228550"/>
                <a:gd name="connsiteY67" fmla="*/ 1138793 h 1239770"/>
                <a:gd name="connsiteX68" fmla="*/ 830253 w 1228550"/>
                <a:gd name="connsiteY68" fmla="*/ 1144403 h 1239770"/>
                <a:gd name="connsiteX69" fmla="*/ 813423 w 1228550"/>
                <a:gd name="connsiteY69" fmla="*/ 1150013 h 1239770"/>
                <a:gd name="connsiteX70" fmla="*/ 762935 w 1228550"/>
                <a:gd name="connsiteY70" fmla="*/ 1172452 h 1239770"/>
                <a:gd name="connsiteX71" fmla="*/ 746105 w 1228550"/>
                <a:gd name="connsiteY71" fmla="*/ 1178062 h 1239770"/>
                <a:gd name="connsiteX72" fmla="*/ 706837 w 1228550"/>
                <a:gd name="connsiteY72" fmla="*/ 1194891 h 1239770"/>
                <a:gd name="connsiteX73" fmla="*/ 656348 w 1228550"/>
                <a:gd name="connsiteY73" fmla="*/ 1217330 h 1239770"/>
                <a:gd name="connsiteX74" fmla="*/ 622689 w 1228550"/>
                <a:gd name="connsiteY74" fmla="*/ 1228550 h 1239770"/>
                <a:gd name="connsiteX75" fmla="*/ 605860 w 1228550"/>
                <a:gd name="connsiteY75" fmla="*/ 1234160 h 1239770"/>
                <a:gd name="connsiteX76" fmla="*/ 583421 w 1228550"/>
                <a:gd name="connsiteY76" fmla="*/ 1239770 h 1239770"/>
                <a:gd name="connsiteX77" fmla="*/ 504883 w 1228550"/>
                <a:gd name="connsiteY77" fmla="*/ 1234160 h 1239770"/>
                <a:gd name="connsiteX78" fmla="*/ 471224 w 1228550"/>
                <a:gd name="connsiteY78" fmla="*/ 1222940 h 1239770"/>
                <a:gd name="connsiteX79" fmla="*/ 460005 w 1228550"/>
                <a:gd name="connsiteY79" fmla="*/ 1206111 h 1239770"/>
                <a:gd name="connsiteX80" fmla="*/ 443175 w 1228550"/>
                <a:gd name="connsiteY80" fmla="*/ 1194891 h 1239770"/>
                <a:gd name="connsiteX81" fmla="*/ 420736 w 1228550"/>
                <a:gd name="connsiteY81" fmla="*/ 1161232 h 1239770"/>
                <a:gd name="connsiteX82" fmla="*/ 409516 w 1228550"/>
                <a:gd name="connsiteY82" fmla="*/ 1144403 h 1239770"/>
                <a:gd name="connsiteX83" fmla="*/ 403907 w 1228550"/>
                <a:gd name="connsiteY83" fmla="*/ 1127573 h 1239770"/>
                <a:gd name="connsiteX84" fmla="*/ 392687 w 1228550"/>
                <a:gd name="connsiteY84" fmla="*/ 1110744 h 1239770"/>
                <a:gd name="connsiteX85" fmla="*/ 370248 w 1228550"/>
                <a:gd name="connsiteY85" fmla="*/ 1060256 h 1239770"/>
                <a:gd name="connsiteX86" fmla="*/ 353418 w 1228550"/>
                <a:gd name="connsiteY86" fmla="*/ 1020987 h 1239770"/>
                <a:gd name="connsiteX87" fmla="*/ 347808 w 1228550"/>
                <a:gd name="connsiteY87" fmla="*/ 1004157 h 1239770"/>
                <a:gd name="connsiteX88" fmla="*/ 325369 w 1228550"/>
                <a:gd name="connsiteY88" fmla="*/ 970498 h 1239770"/>
                <a:gd name="connsiteX89" fmla="*/ 302930 w 1228550"/>
                <a:gd name="connsiteY89" fmla="*/ 936840 h 1239770"/>
                <a:gd name="connsiteX90" fmla="*/ 269271 w 1228550"/>
                <a:gd name="connsiteY90" fmla="*/ 869522 h 1239770"/>
                <a:gd name="connsiteX91" fmla="*/ 258051 w 1228550"/>
                <a:gd name="connsiteY91" fmla="*/ 852692 h 1239770"/>
                <a:gd name="connsiteX92" fmla="*/ 252442 w 1228550"/>
                <a:gd name="connsiteY92" fmla="*/ 835863 h 1239770"/>
                <a:gd name="connsiteX93" fmla="*/ 230002 w 1228550"/>
                <a:gd name="connsiteY93" fmla="*/ 802204 h 1239770"/>
                <a:gd name="connsiteX94" fmla="*/ 218783 w 1228550"/>
                <a:gd name="connsiteY94" fmla="*/ 785375 h 1239770"/>
                <a:gd name="connsiteX95" fmla="*/ 207563 w 1228550"/>
                <a:gd name="connsiteY95" fmla="*/ 768545 h 1239770"/>
                <a:gd name="connsiteX96" fmla="*/ 196343 w 1228550"/>
                <a:gd name="connsiteY96" fmla="*/ 751716 h 1239770"/>
                <a:gd name="connsiteX97" fmla="*/ 179514 w 1228550"/>
                <a:gd name="connsiteY97" fmla="*/ 712447 h 1239770"/>
                <a:gd name="connsiteX98" fmla="*/ 145855 w 1228550"/>
                <a:gd name="connsiteY98" fmla="*/ 661959 h 1239770"/>
                <a:gd name="connsiteX99" fmla="*/ 123416 w 1228550"/>
                <a:gd name="connsiteY99" fmla="*/ 628300 h 1239770"/>
                <a:gd name="connsiteX100" fmla="*/ 112196 w 1228550"/>
                <a:gd name="connsiteY100" fmla="*/ 605860 h 1239770"/>
                <a:gd name="connsiteX101" fmla="*/ 95367 w 1228550"/>
                <a:gd name="connsiteY101" fmla="*/ 589031 h 1239770"/>
                <a:gd name="connsiteX102" fmla="*/ 84147 w 1228550"/>
                <a:gd name="connsiteY102" fmla="*/ 572202 h 1239770"/>
                <a:gd name="connsiteX103" fmla="*/ 67318 w 1228550"/>
                <a:gd name="connsiteY103" fmla="*/ 555372 h 1239770"/>
                <a:gd name="connsiteX104" fmla="*/ 44878 w 1228550"/>
                <a:gd name="connsiteY104" fmla="*/ 521713 h 1239770"/>
                <a:gd name="connsiteX105" fmla="*/ 22439 w 1228550"/>
                <a:gd name="connsiteY105" fmla="*/ 471225 h 1239770"/>
                <a:gd name="connsiteX106" fmla="*/ 16829 w 1228550"/>
                <a:gd name="connsiteY106" fmla="*/ 448786 h 1239770"/>
                <a:gd name="connsiteX107" fmla="*/ 11219 w 1228550"/>
                <a:gd name="connsiteY107" fmla="*/ 431956 h 1239770"/>
                <a:gd name="connsiteX108" fmla="*/ 16829 w 1228550"/>
                <a:gd name="connsiteY108" fmla="*/ 330979 h 1239770"/>
                <a:gd name="connsiteX109" fmla="*/ 33659 w 1228550"/>
                <a:gd name="connsiteY109" fmla="*/ 314150 h 1239770"/>
                <a:gd name="connsiteX110" fmla="*/ 50488 w 1228550"/>
                <a:gd name="connsiteY110" fmla="*/ 319760 h 123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228550" h="1239770">
                  <a:moveTo>
                    <a:pt x="0" y="364638"/>
                  </a:moveTo>
                  <a:lnTo>
                    <a:pt x="0" y="364638"/>
                  </a:lnTo>
                  <a:cubicBezTo>
                    <a:pt x="9350" y="351549"/>
                    <a:pt x="19773" y="339163"/>
                    <a:pt x="28049" y="325370"/>
                  </a:cubicBezTo>
                  <a:cubicBezTo>
                    <a:pt x="31091" y="320299"/>
                    <a:pt x="30787" y="313709"/>
                    <a:pt x="33659" y="308540"/>
                  </a:cubicBezTo>
                  <a:cubicBezTo>
                    <a:pt x="40207" y="296753"/>
                    <a:pt x="51834" y="287673"/>
                    <a:pt x="56098" y="274881"/>
                  </a:cubicBezTo>
                  <a:cubicBezTo>
                    <a:pt x="65972" y="245261"/>
                    <a:pt x="58429" y="262970"/>
                    <a:pt x="84147" y="224393"/>
                  </a:cubicBezTo>
                  <a:lnTo>
                    <a:pt x="95367" y="207564"/>
                  </a:lnTo>
                  <a:cubicBezTo>
                    <a:pt x="99107" y="201954"/>
                    <a:pt x="100976" y="194474"/>
                    <a:pt x="106586" y="190734"/>
                  </a:cubicBezTo>
                  <a:lnTo>
                    <a:pt x="140245" y="168295"/>
                  </a:lnTo>
                  <a:cubicBezTo>
                    <a:pt x="145855" y="164555"/>
                    <a:pt x="150679" y="159207"/>
                    <a:pt x="157075" y="157075"/>
                  </a:cubicBezTo>
                  <a:lnTo>
                    <a:pt x="207563" y="140246"/>
                  </a:lnTo>
                  <a:lnTo>
                    <a:pt x="241222" y="129026"/>
                  </a:lnTo>
                  <a:cubicBezTo>
                    <a:pt x="248412" y="127229"/>
                    <a:pt x="272443" y="121830"/>
                    <a:pt x="280491" y="117806"/>
                  </a:cubicBezTo>
                  <a:cubicBezTo>
                    <a:pt x="286521" y="114791"/>
                    <a:pt x="291159" y="109325"/>
                    <a:pt x="297320" y="106587"/>
                  </a:cubicBezTo>
                  <a:cubicBezTo>
                    <a:pt x="308127" y="101784"/>
                    <a:pt x="321139" y="101927"/>
                    <a:pt x="330979" y="95367"/>
                  </a:cubicBezTo>
                  <a:cubicBezTo>
                    <a:pt x="352728" y="80868"/>
                    <a:pt x="341412" y="86280"/>
                    <a:pt x="364638" y="78538"/>
                  </a:cubicBezTo>
                  <a:cubicBezTo>
                    <a:pt x="412857" y="46390"/>
                    <a:pt x="351854" y="84929"/>
                    <a:pt x="398297" y="61708"/>
                  </a:cubicBezTo>
                  <a:cubicBezTo>
                    <a:pt x="441797" y="39959"/>
                    <a:pt x="389652" y="58980"/>
                    <a:pt x="431956" y="44879"/>
                  </a:cubicBezTo>
                  <a:lnTo>
                    <a:pt x="465615" y="22440"/>
                  </a:lnTo>
                  <a:cubicBezTo>
                    <a:pt x="471225" y="18700"/>
                    <a:pt x="476414" y="14235"/>
                    <a:pt x="482444" y="11220"/>
                  </a:cubicBezTo>
                  <a:lnTo>
                    <a:pt x="504883" y="0"/>
                  </a:lnTo>
                  <a:cubicBezTo>
                    <a:pt x="514641" y="1394"/>
                    <a:pt x="547423" y="3688"/>
                    <a:pt x="560981" y="11220"/>
                  </a:cubicBezTo>
                  <a:cubicBezTo>
                    <a:pt x="572768" y="17769"/>
                    <a:pt x="583420" y="26179"/>
                    <a:pt x="594640" y="33659"/>
                  </a:cubicBezTo>
                  <a:cubicBezTo>
                    <a:pt x="600250" y="37399"/>
                    <a:pt x="605439" y="41864"/>
                    <a:pt x="611470" y="44879"/>
                  </a:cubicBezTo>
                  <a:lnTo>
                    <a:pt x="633909" y="56098"/>
                  </a:lnTo>
                  <a:cubicBezTo>
                    <a:pt x="674005" y="116243"/>
                    <a:pt x="611563" y="24962"/>
                    <a:pt x="661958" y="89757"/>
                  </a:cubicBezTo>
                  <a:cubicBezTo>
                    <a:pt x="670237" y="100401"/>
                    <a:pt x="676917" y="112196"/>
                    <a:pt x="684397" y="123416"/>
                  </a:cubicBezTo>
                  <a:cubicBezTo>
                    <a:pt x="688137" y="129026"/>
                    <a:pt x="693485" y="133850"/>
                    <a:pt x="695617" y="140246"/>
                  </a:cubicBezTo>
                  <a:cubicBezTo>
                    <a:pt x="709346" y="181431"/>
                    <a:pt x="698474" y="165542"/>
                    <a:pt x="723666" y="190734"/>
                  </a:cubicBezTo>
                  <a:cubicBezTo>
                    <a:pt x="725536" y="196344"/>
                    <a:pt x="726631" y="202275"/>
                    <a:pt x="729276" y="207564"/>
                  </a:cubicBezTo>
                  <a:cubicBezTo>
                    <a:pt x="737085" y="223182"/>
                    <a:pt x="744920" y="228817"/>
                    <a:pt x="757325" y="241222"/>
                  </a:cubicBezTo>
                  <a:cubicBezTo>
                    <a:pt x="767199" y="270843"/>
                    <a:pt x="759655" y="253134"/>
                    <a:pt x="785374" y="291711"/>
                  </a:cubicBezTo>
                  <a:lnTo>
                    <a:pt x="796594" y="308540"/>
                  </a:lnTo>
                  <a:cubicBezTo>
                    <a:pt x="800334" y="314150"/>
                    <a:pt x="803045" y="320603"/>
                    <a:pt x="807813" y="325370"/>
                  </a:cubicBezTo>
                  <a:cubicBezTo>
                    <a:pt x="834179" y="351735"/>
                    <a:pt x="818040" y="337796"/>
                    <a:pt x="858302" y="364638"/>
                  </a:cubicBezTo>
                  <a:cubicBezTo>
                    <a:pt x="880053" y="379139"/>
                    <a:pt x="868733" y="373725"/>
                    <a:pt x="891961" y="381468"/>
                  </a:cubicBezTo>
                  <a:cubicBezTo>
                    <a:pt x="941118" y="430625"/>
                    <a:pt x="878766" y="370473"/>
                    <a:pt x="925619" y="409517"/>
                  </a:cubicBezTo>
                  <a:cubicBezTo>
                    <a:pt x="931714" y="414596"/>
                    <a:pt x="936354" y="421267"/>
                    <a:pt x="942449" y="426346"/>
                  </a:cubicBezTo>
                  <a:cubicBezTo>
                    <a:pt x="968410" y="447980"/>
                    <a:pt x="951532" y="425723"/>
                    <a:pt x="976108" y="454395"/>
                  </a:cubicBezTo>
                  <a:cubicBezTo>
                    <a:pt x="988560" y="468922"/>
                    <a:pt x="1005732" y="496026"/>
                    <a:pt x="1015377" y="510494"/>
                  </a:cubicBezTo>
                  <a:cubicBezTo>
                    <a:pt x="1019117" y="516104"/>
                    <a:pt x="1021829" y="522556"/>
                    <a:pt x="1026596" y="527323"/>
                  </a:cubicBezTo>
                  <a:cubicBezTo>
                    <a:pt x="1032206" y="532933"/>
                    <a:pt x="1038555" y="537890"/>
                    <a:pt x="1043426" y="544152"/>
                  </a:cubicBezTo>
                  <a:cubicBezTo>
                    <a:pt x="1043445" y="544177"/>
                    <a:pt x="1071466" y="586213"/>
                    <a:pt x="1077084" y="594641"/>
                  </a:cubicBezTo>
                  <a:cubicBezTo>
                    <a:pt x="1080824" y="600251"/>
                    <a:pt x="1083537" y="606703"/>
                    <a:pt x="1088304" y="611470"/>
                  </a:cubicBezTo>
                  <a:lnTo>
                    <a:pt x="1105134" y="628300"/>
                  </a:lnTo>
                  <a:cubicBezTo>
                    <a:pt x="1107004" y="633910"/>
                    <a:pt x="1109187" y="639424"/>
                    <a:pt x="1110743" y="645129"/>
                  </a:cubicBezTo>
                  <a:cubicBezTo>
                    <a:pt x="1115009" y="660770"/>
                    <a:pt x="1117165" y="692821"/>
                    <a:pt x="1133183" y="706837"/>
                  </a:cubicBezTo>
                  <a:cubicBezTo>
                    <a:pt x="1143331" y="715716"/>
                    <a:pt x="1166842" y="729276"/>
                    <a:pt x="1166842" y="729276"/>
                  </a:cubicBezTo>
                  <a:lnTo>
                    <a:pt x="1200500" y="779765"/>
                  </a:lnTo>
                  <a:lnTo>
                    <a:pt x="1222940" y="813424"/>
                  </a:lnTo>
                  <a:lnTo>
                    <a:pt x="1228550" y="830253"/>
                  </a:lnTo>
                  <a:cubicBezTo>
                    <a:pt x="1226680" y="858302"/>
                    <a:pt x="1226044" y="886461"/>
                    <a:pt x="1222940" y="914400"/>
                  </a:cubicBezTo>
                  <a:cubicBezTo>
                    <a:pt x="1222287" y="920277"/>
                    <a:pt x="1220202" y="926061"/>
                    <a:pt x="1217330" y="931230"/>
                  </a:cubicBezTo>
                  <a:cubicBezTo>
                    <a:pt x="1210782" y="943017"/>
                    <a:pt x="1202371" y="953669"/>
                    <a:pt x="1194891" y="964889"/>
                  </a:cubicBezTo>
                  <a:cubicBezTo>
                    <a:pt x="1181402" y="985123"/>
                    <a:pt x="1173064" y="1000008"/>
                    <a:pt x="1150012" y="1015377"/>
                  </a:cubicBezTo>
                  <a:cubicBezTo>
                    <a:pt x="1144402" y="1019117"/>
                    <a:pt x="1138669" y="1022678"/>
                    <a:pt x="1133183" y="1026597"/>
                  </a:cubicBezTo>
                  <a:cubicBezTo>
                    <a:pt x="1125575" y="1032031"/>
                    <a:pt x="1118861" y="1038787"/>
                    <a:pt x="1110743" y="1043426"/>
                  </a:cubicBezTo>
                  <a:cubicBezTo>
                    <a:pt x="1105609" y="1046360"/>
                    <a:pt x="1099349" y="1046707"/>
                    <a:pt x="1093914" y="1049036"/>
                  </a:cubicBezTo>
                  <a:cubicBezTo>
                    <a:pt x="1086228" y="1052330"/>
                    <a:pt x="1079239" y="1057150"/>
                    <a:pt x="1071475" y="1060256"/>
                  </a:cubicBezTo>
                  <a:cubicBezTo>
                    <a:pt x="1060494" y="1064648"/>
                    <a:pt x="1049036" y="1067735"/>
                    <a:pt x="1037816" y="1071475"/>
                  </a:cubicBezTo>
                  <a:lnTo>
                    <a:pt x="1020986" y="1077085"/>
                  </a:lnTo>
                  <a:cubicBezTo>
                    <a:pt x="1015376" y="1078955"/>
                    <a:pt x="1009955" y="1081535"/>
                    <a:pt x="1004157" y="1082695"/>
                  </a:cubicBezTo>
                  <a:lnTo>
                    <a:pt x="976108" y="1088305"/>
                  </a:lnTo>
                  <a:cubicBezTo>
                    <a:pt x="968628" y="1092045"/>
                    <a:pt x="961433" y="1096418"/>
                    <a:pt x="953669" y="1099524"/>
                  </a:cubicBezTo>
                  <a:cubicBezTo>
                    <a:pt x="942688" y="1103916"/>
                    <a:pt x="931230" y="1107004"/>
                    <a:pt x="920010" y="1110744"/>
                  </a:cubicBezTo>
                  <a:cubicBezTo>
                    <a:pt x="914400" y="1112614"/>
                    <a:pt x="908469" y="1113710"/>
                    <a:pt x="903180" y="1116354"/>
                  </a:cubicBezTo>
                  <a:cubicBezTo>
                    <a:pt x="895700" y="1120094"/>
                    <a:pt x="888505" y="1124467"/>
                    <a:pt x="880741" y="1127573"/>
                  </a:cubicBezTo>
                  <a:cubicBezTo>
                    <a:pt x="869760" y="1131965"/>
                    <a:pt x="858302" y="1135053"/>
                    <a:pt x="847082" y="1138793"/>
                  </a:cubicBezTo>
                  <a:lnTo>
                    <a:pt x="830253" y="1144403"/>
                  </a:lnTo>
                  <a:cubicBezTo>
                    <a:pt x="824643" y="1146273"/>
                    <a:pt x="818343" y="1146733"/>
                    <a:pt x="813423" y="1150013"/>
                  </a:cubicBezTo>
                  <a:cubicBezTo>
                    <a:pt x="786754" y="1167792"/>
                    <a:pt x="802990" y="1159100"/>
                    <a:pt x="762935" y="1172452"/>
                  </a:cubicBezTo>
                  <a:cubicBezTo>
                    <a:pt x="757325" y="1174322"/>
                    <a:pt x="751025" y="1174782"/>
                    <a:pt x="746105" y="1178062"/>
                  </a:cubicBezTo>
                  <a:cubicBezTo>
                    <a:pt x="722861" y="1193558"/>
                    <a:pt x="735817" y="1187646"/>
                    <a:pt x="706837" y="1194891"/>
                  </a:cubicBezTo>
                  <a:cubicBezTo>
                    <a:pt x="680166" y="1212672"/>
                    <a:pt x="696405" y="1203978"/>
                    <a:pt x="656348" y="1217330"/>
                  </a:cubicBezTo>
                  <a:lnTo>
                    <a:pt x="622689" y="1228550"/>
                  </a:lnTo>
                  <a:cubicBezTo>
                    <a:pt x="617079" y="1230420"/>
                    <a:pt x="611597" y="1232726"/>
                    <a:pt x="605860" y="1234160"/>
                  </a:cubicBezTo>
                  <a:lnTo>
                    <a:pt x="583421" y="1239770"/>
                  </a:lnTo>
                  <a:cubicBezTo>
                    <a:pt x="557242" y="1237900"/>
                    <a:pt x="530839" y="1238053"/>
                    <a:pt x="504883" y="1234160"/>
                  </a:cubicBezTo>
                  <a:cubicBezTo>
                    <a:pt x="493187" y="1232406"/>
                    <a:pt x="471224" y="1222940"/>
                    <a:pt x="471224" y="1222940"/>
                  </a:cubicBezTo>
                  <a:cubicBezTo>
                    <a:pt x="467484" y="1217330"/>
                    <a:pt x="464772" y="1210878"/>
                    <a:pt x="460005" y="1206111"/>
                  </a:cubicBezTo>
                  <a:cubicBezTo>
                    <a:pt x="455237" y="1201343"/>
                    <a:pt x="447615" y="1199965"/>
                    <a:pt x="443175" y="1194891"/>
                  </a:cubicBezTo>
                  <a:cubicBezTo>
                    <a:pt x="434296" y="1184743"/>
                    <a:pt x="428216" y="1172452"/>
                    <a:pt x="420736" y="1161232"/>
                  </a:cubicBezTo>
                  <a:lnTo>
                    <a:pt x="409516" y="1144403"/>
                  </a:lnTo>
                  <a:cubicBezTo>
                    <a:pt x="407646" y="1138793"/>
                    <a:pt x="406551" y="1132862"/>
                    <a:pt x="403907" y="1127573"/>
                  </a:cubicBezTo>
                  <a:cubicBezTo>
                    <a:pt x="400892" y="1121543"/>
                    <a:pt x="395425" y="1116905"/>
                    <a:pt x="392687" y="1110744"/>
                  </a:cubicBezTo>
                  <a:cubicBezTo>
                    <a:pt x="365981" y="1050657"/>
                    <a:pt x="395640" y="1098345"/>
                    <a:pt x="370248" y="1060256"/>
                  </a:cubicBezTo>
                  <a:cubicBezTo>
                    <a:pt x="358572" y="1013552"/>
                    <a:pt x="372789" y="1059729"/>
                    <a:pt x="353418" y="1020987"/>
                  </a:cubicBezTo>
                  <a:cubicBezTo>
                    <a:pt x="350773" y="1015698"/>
                    <a:pt x="350680" y="1009326"/>
                    <a:pt x="347808" y="1004157"/>
                  </a:cubicBezTo>
                  <a:cubicBezTo>
                    <a:pt x="341260" y="992370"/>
                    <a:pt x="329633" y="983290"/>
                    <a:pt x="325369" y="970498"/>
                  </a:cubicBezTo>
                  <a:cubicBezTo>
                    <a:pt x="317250" y="946143"/>
                    <a:pt x="323940" y="957850"/>
                    <a:pt x="302930" y="936840"/>
                  </a:cubicBezTo>
                  <a:cubicBezTo>
                    <a:pt x="287446" y="890389"/>
                    <a:pt x="298270" y="913021"/>
                    <a:pt x="269271" y="869522"/>
                  </a:cubicBezTo>
                  <a:lnTo>
                    <a:pt x="258051" y="852692"/>
                  </a:lnTo>
                  <a:cubicBezTo>
                    <a:pt x="256181" y="847082"/>
                    <a:pt x="255314" y="841032"/>
                    <a:pt x="252442" y="835863"/>
                  </a:cubicBezTo>
                  <a:cubicBezTo>
                    <a:pt x="245893" y="824075"/>
                    <a:pt x="237482" y="813424"/>
                    <a:pt x="230002" y="802204"/>
                  </a:cubicBezTo>
                  <a:lnTo>
                    <a:pt x="218783" y="785375"/>
                  </a:lnTo>
                  <a:lnTo>
                    <a:pt x="207563" y="768545"/>
                  </a:lnTo>
                  <a:lnTo>
                    <a:pt x="196343" y="751716"/>
                  </a:lnTo>
                  <a:cubicBezTo>
                    <a:pt x="190539" y="734302"/>
                    <a:pt x="189915" y="729781"/>
                    <a:pt x="179514" y="712447"/>
                  </a:cubicBezTo>
                  <a:cubicBezTo>
                    <a:pt x="179494" y="712413"/>
                    <a:pt x="151476" y="670390"/>
                    <a:pt x="145855" y="661959"/>
                  </a:cubicBezTo>
                  <a:cubicBezTo>
                    <a:pt x="145854" y="661957"/>
                    <a:pt x="123417" y="628303"/>
                    <a:pt x="123416" y="628300"/>
                  </a:cubicBezTo>
                  <a:cubicBezTo>
                    <a:pt x="119676" y="620820"/>
                    <a:pt x="117057" y="612665"/>
                    <a:pt x="112196" y="605860"/>
                  </a:cubicBezTo>
                  <a:cubicBezTo>
                    <a:pt x="107585" y="599404"/>
                    <a:pt x="100446" y="595125"/>
                    <a:pt x="95367" y="589031"/>
                  </a:cubicBezTo>
                  <a:cubicBezTo>
                    <a:pt x="91051" y="583852"/>
                    <a:pt x="88463" y="577381"/>
                    <a:pt x="84147" y="572202"/>
                  </a:cubicBezTo>
                  <a:cubicBezTo>
                    <a:pt x="79068" y="566107"/>
                    <a:pt x="72189" y="561634"/>
                    <a:pt x="67318" y="555372"/>
                  </a:cubicBezTo>
                  <a:cubicBezTo>
                    <a:pt x="59039" y="544728"/>
                    <a:pt x="44878" y="521713"/>
                    <a:pt x="44878" y="521713"/>
                  </a:cubicBezTo>
                  <a:cubicBezTo>
                    <a:pt x="31527" y="481658"/>
                    <a:pt x="40219" y="497894"/>
                    <a:pt x="22439" y="471225"/>
                  </a:cubicBezTo>
                  <a:cubicBezTo>
                    <a:pt x="20569" y="463745"/>
                    <a:pt x="18947" y="456199"/>
                    <a:pt x="16829" y="448786"/>
                  </a:cubicBezTo>
                  <a:cubicBezTo>
                    <a:pt x="15204" y="443100"/>
                    <a:pt x="11219" y="437869"/>
                    <a:pt x="11219" y="431956"/>
                  </a:cubicBezTo>
                  <a:cubicBezTo>
                    <a:pt x="11219" y="398245"/>
                    <a:pt x="12061" y="364351"/>
                    <a:pt x="16829" y="330979"/>
                  </a:cubicBezTo>
                  <a:cubicBezTo>
                    <a:pt x="19456" y="312594"/>
                    <a:pt x="23978" y="314150"/>
                    <a:pt x="33659" y="314150"/>
                  </a:cubicBezTo>
                  <a:lnTo>
                    <a:pt x="50488" y="319760"/>
                  </a:lnTo>
                </a:path>
              </a:pathLst>
            </a:custGeom>
            <a:solidFill>
              <a:srgbClr val="C00000">
                <a:alpha val="32157"/>
              </a:srgbClr>
            </a:solidFill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20" name="19 Conector recto de flecha"/>
            <p:cNvCxnSpPr>
              <a:stCxn id="24" idx="3"/>
              <a:endCxn id="23" idx="3"/>
            </p:cNvCxnSpPr>
            <p:nvPr/>
          </p:nvCxnSpPr>
          <p:spPr>
            <a:xfrm flipV="1">
              <a:off x="5464698" y="1438044"/>
              <a:ext cx="1829401" cy="99847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 de flecha"/>
            <p:cNvCxnSpPr>
              <a:stCxn id="25" idx="3"/>
            </p:cNvCxnSpPr>
            <p:nvPr/>
          </p:nvCxnSpPr>
          <p:spPr>
            <a:xfrm>
              <a:off x="5464694" y="5955893"/>
              <a:ext cx="3631278" cy="71380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 flipV="1">
              <a:off x="6065331" y="6669699"/>
              <a:ext cx="4569840" cy="2883429"/>
            </a:xfrm>
            <a:prstGeom prst="line">
              <a:avLst/>
            </a:prstGeom>
            <a:ln w="571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22 Elipse"/>
            <p:cNvSpPr/>
            <p:nvPr/>
          </p:nvSpPr>
          <p:spPr>
            <a:xfrm>
              <a:off x="7157389" y="643358"/>
              <a:ext cx="933515" cy="93103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11324" y="1920281"/>
              <a:ext cx="5453374" cy="1032463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s-CL" sz="1400" b="1" dirty="0" smtClean="0">
                  <a:latin typeface="gobCL" pitchFamily="50" charset="0"/>
                </a:rPr>
                <a:t>Plan de Relocalización </a:t>
              </a:r>
              <a:r>
                <a:rPr lang="es-CL" sz="1400" b="1" dirty="0">
                  <a:latin typeface="gobCL" pitchFamily="50" charset="0"/>
                </a:rPr>
                <a:t>(CNT </a:t>
              </a:r>
              <a:r>
                <a:rPr lang="es-CL" sz="1400" b="1" dirty="0" smtClean="0">
                  <a:latin typeface="gobCL" pitchFamily="50" charset="0"/>
                </a:rPr>
                <a:t>Angol) </a:t>
              </a:r>
              <a:r>
                <a:rPr lang="es-CL" sz="1400" b="1" dirty="0" smtClean="0">
                  <a:solidFill>
                    <a:srgbClr val="CC0000"/>
                  </a:solidFill>
                  <a:latin typeface="gobCL" pitchFamily="50" charset="0"/>
                </a:rPr>
                <a:t>270</a:t>
              </a:r>
              <a:r>
                <a:rPr lang="es-CL" sz="1400" dirty="0" smtClean="0">
                  <a:latin typeface="gobCL" pitchFamily="50" charset="0"/>
                </a:rPr>
                <a:t> Viviendas</a:t>
              </a:r>
              <a:endParaRPr lang="es-CL" sz="1400" dirty="0">
                <a:latin typeface="gobCL" pitchFamily="50" charset="0"/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11324" y="5277009"/>
              <a:ext cx="5453370" cy="13577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s-CL" sz="1400" b="1" dirty="0" smtClean="0">
                  <a:latin typeface="gobCL" pitchFamily="50" charset="0"/>
                </a:rPr>
                <a:t>Proyecto de Arranque - Plan de Radicación (CNT Manzana M)</a:t>
              </a:r>
              <a:endParaRPr lang="es-CL" sz="1400" dirty="0">
                <a:latin typeface="gobCL" pitchFamily="50" charset="0"/>
              </a:endParaRPr>
            </a:p>
            <a:p>
              <a:r>
                <a:rPr lang="es-CL" sz="1400" b="1" dirty="0" smtClean="0">
                  <a:solidFill>
                    <a:srgbClr val="CC0000"/>
                  </a:solidFill>
                  <a:latin typeface="gobCL" pitchFamily="50" charset="0"/>
                </a:rPr>
                <a:t>206</a:t>
              </a:r>
              <a:r>
                <a:rPr lang="es-CL" sz="1400" dirty="0" smtClean="0">
                  <a:latin typeface="gobCL" pitchFamily="50" charset="0"/>
                </a:rPr>
                <a:t> Viviendas </a:t>
              </a:r>
            </a:p>
          </p:txBody>
        </p:sp>
        <p:sp>
          <p:nvSpPr>
            <p:cNvPr id="26" name="Freeform 9"/>
            <p:cNvSpPr/>
            <p:nvPr/>
          </p:nvSpPr>
          <p:spPr>
            <a:xfrm>
              <a:off x="7337682" y="731069"/>
              <a:ext cx="450320" cy="720080"/>
            </a:xfrm>
            <a:custGeom>
              <a:avLst/>
              <a:gdLst>
                <a:gd name="connsiteX0" fmla="*/ 3037886 w 3037886"/>
                <a:gd name="connsiteY0" fmla="*/ 171604 h 5216738"/>
                <a:gd name="connsiteX1" fmla="*/ 2522990 w 3037886"/>
                <a:gd name="connsiteY1" fmla="*/ 0 h 5216738"/>
                <a:gd name="connsiteX2" fmla="*/ 0 w 3037886"/>
                <a:gd name="connsiteY2" fmla="*/ 394688 h 5216738"/>
                <a:gd name="connsiteX3" fmla="*/ 17163 w 3037886"/>
                <a:gd name="connsiteY3" fmla="*/ 2694171 h 5216738"/>
                <a:gd name="connsiteX4" fmla="*/ 102979 w 3037886"/>
                <a:gd name="connsiteY4" fmla="*/ 3655149 h 5216738"/>
                <a:gd name="connsiteX5" fmla="*/ 789507 w 3037886"/>
                <a:gd name="connsiteY5" fmla="*/ 4049836 h 5216738"/>
                <a:gd name="connsiteX6" fmla="*/ 1493198 w 3037886"/>
                <a:gd name="connsiteY6" fmla="*/ 5216738 h 5216738"/>
                <a:gd name="connsiteX7" fmla="*/ 2334195 w 3037886"/>
                <a:gd name="connsiteY7" fmla="*/ 5062295 h 5216738"/>
                <a:gd name="connsiteX8" fmla="*/ 3037886 w 3037886"/>
                <a:gd name="connsiteY8" fmla="*/ 171604 h 5216738"/>
                <a:gd name="connsiteX0" fmla="*/ 3037886 w 3037886"/>
                <a:gd name="connsiteY0" fmla="*/ 171604 h 5216738"/>
                <a:gd name="connsiteX1" fmla="*/ 2522990 w 3037886"/>
                <a:gd name="connsiteY1" fmla="*/ 0 h 5216738"/>
                <a:gd name="connsiteX2" fmla="*/ 2074541 w 3037886"/>
                <a:gd name="connsiteY2" fmla="*/ 492698 h 5216738"/>
                <a:gd name="connsiteX3" fmla="*/ 0 w 3037886"/>
                <a:gd name="connsiteY3" fmla="*/ 394688 h 5216738"/>
                <a:gd name="connsiteX4" fmla="*/ 17163 w 3037886"/>
                <a:gd name="connsiteY4" fmla="*/ 2694171 h 5216738"/>
                <a:gd name="connsiteX5" fmla="*/ 102979 w 3037886"/>
                <a:gd name="connsiteY5" fmla="*/ 3655149 h 5216738"/>
                <a:gd name="connsiteX6" fmla="*/ 789507 w 3037886"/>
                <a:gd name="connsiteY6" fmla="*/ 4049836 h 5216738"/>
                <a:gd name="connsiteX7" fmla="*/ 1493198 w 3037886"/>
                <a:gd name="connsiteY7" fmla="*/ 5216738 h 5216738"/>
                <a:gd name="connsiteX8" fmla="*/ 2334195 w 3037886"/>
                <a:gd name="connsiteY8" fmla="*/ 5062295 h 5216738"/>
                <a:gd name="connsiteX9" fmla="*/ 3037886 w 3037886"/>
                <a:gd name="connsiteY9" fmla="*/ 171604 h 5216738"/>
                <a:gd name="connsiteX0" fmla="*/ 3020723 w 3020723"/>
                <a:gd name="connsiteY0" fmla="*/ 171604 h 5216738"/>
                <a:gd name="connsiteX1" fmla="*/ 2505827 w 3020723"/>
                <a:gd name="connsiteY1" fmla="*/ 0 h 5216738"/>
                <a:gd name="connsiteX2" fmla="*/ 2057378 w 3020723"/>
                <a:gd name="connsiteY2" fmla="*/ 492698 h 5216738"/>
                <a:gd name="connsiteX3" fmla="*/ 20159 w 3020723"/>
                <a:gd name="connsiteY3" fmla="*/ 301382 h 5216738"/>
                <a:gd name="connsiteX4" fmla="*/ 0 w 3020723"/>
                <a:gd name="connsiteY4" fmla="*/ 2694171 h 5216738"/>
                <a:gd name="connsiteX5" fmla="*/ 85816 w 3020723"/>
                <a:gd name="connsiteY5" fmla="*/ 3655149 h 5216738"/>
                <a:gd name="connsiteX6" fmla="*/ 772344 w 3020723"/>
                <a:gd name="connsiteY6" fmla="*/ 4049836 h 5216738"/>
                <a:gd name="connsiteX7" fmla="*/ 1476035 w 3020723"/>
                <a:gd name="connsiteY7" fmla="*/ 5216738 h 5216738"/>
                <a:gd name="connsiteX8" fmla="*/ 2317032 w 3020723"/>
                <a:gd name="connsiteY8" fmla="*/ 5062295 h 5216738"/>
                <a:gd name="connsiteX9" fmla="*/ 3020723 w 3020723"/>
                <a:gd name="connsiteY9" fmla="*/ 171604 h 5216738"/>
                <a:gd name="connsiteX0" fmla="*/ 3095368 w 3095368"/>
                <a:gd name="connsiteY0" fmla="*/ 283571 h 5216738"/>
                <a:gd name="connsiteX1" fmla="*/ 2505827 w 3095368"/>
                <a:gd name="connsiteY1" fmla="*/ 0 h 5216738"/>
                <a:gd name="connsiteX2" fmla="*/ 2057378 w 3095368"/>
                <a:gd name="connsiteY2" fmla="*/ 492698 h 5216738"/>
                <a:gd name="connsiteX3" fmla="*/ 20159 w 3095368"/>
                <a:gd name="connsiteY3" fmla="*/ 301382 h 5216738"/>
                <a:gd name="connsiteX4" fmla="*/ 0 w 3095368"/>
                <a:gd name="connsiteY4" fmla="*/ 2694171 h 5216738"/>
                <a:gd name="connsiteX5" fmla="*/ 85816 w 3095368"/>
                <a:gd name="connsiteY5" fmla="*/ 3655149 h 5216738"/>
                <a:gd name="connsiteX6" fmla="*/ 772344 w 3095368"/>
                <a:gd name="connsiteY6" fmla="*/ 4049836 h 5216738"/>
                <a:gd name="connsiteX7" fmla="*/ 1476035 w 3095368"/>
                <a:gd name="connsiteY7" fmla="*/ 5216738 h 5216738"/>
                <a:gd name="connsiteX8" fmla="*/ 2317032 w 3095368"/>
                <a:gd name="connsiteY8" fmla="*/ 5062295 h 5216738"/>
                <a:gd name="connsiteX9" fmla="*/ 3095368 w 3095368"/>
                <a:gd name="connsiteY9" fmla="*/ 283571 h 5216738"/>
                <a:gd name="connsiteX0" fmla="*/ 2317032 w 2505827"/>
                <a:gd name="connsiteY0" fmla="*/ 5062295 h 5216738"/>
                <a:gd name="connsiteX1" fmla="*/ 2505827 w 2505827"/>
                <a:gd name="connsiteY1" fmla="*/ 0 h 5216738"/>
                <a:gd name="connsiteX2" fmla="*/ 2057378 w 2505827"/>
                <a:gd name="connsiteY2" fmla="*/ 492698 h 5216738"/>
                <a:gd name="connsiteX3" fmla="*/ 20159 w 2505827"/>
                <a:gd name="connsiteY3" fmla="*/ 301382 h 5216738"/>
                <a:gd name="connsiteX4" fmla="*/ 0 w 2505827"/>
                <a:gd name="connsiteY4" fmla="*/ 2694171 h 5216738"/>
                <a:gd name="connsiteX5" fmla="*/ 85816 w 2505827"/>
                <a:gd name="connsiteY5" fmla="*/ 3655149 h 5216738"/>
                <a:gd name="connsiteX6" fmla="*/ 772344 w 2505827"/>
                <a:gd name="connsiteY6" fmla="*/ 4049836 h 5216738"/>
                <a:gd name="connsiteX7" fmla="*/ 1476035 w 2505827"/>
                <a:gd name="connsiteY7" fmla="*/ 5216738 h 5216738"/>
                <a:gd name="connsiteX8" fmla="*/ 2317032 w 2505827"/>
                <a:gd name="connsiteY8" fmla="*/ 5062295 h 5216738"/>
                <a:gd name="connsiteX0" fmla="*/ 2317032 w 3009100"/>
                <a:gd name="connsiteY0" fmla="*/ 5062295 h 5216738"/>
                <a:gd name="connsiteX1" fmla="*/ 3009100 w 3009100"/>
                <a:gd name="connsiteY1" fmla="*/ 306085 h 5216738"/>
                <a:gd name="connsiteX2" fmla="*/ 2505827 w 3009100"/>
                <a:gd name="connsiteY2" fmla="*/ 0 h 5216738"/>
                <a:gd name="connsiteX3" fmla="*/ 2057378 w 3009100"/>
                <a:gd name="connsiteY3" fmla="*/ 492698 h 5216738"/>
                <a:gd name="connsiteX4" fmla="*/ 20159 w 3009100"/>
                <a:gd name="connsiteY4" fmla="*/ 301382 h 5216738"/>
                <a:gd name="connsiteX5" fmla="*/ 0 w 3009100"/>
                <a:gd name="connsiteY5" fmla="*/ 2694171 h 5216738"/>
                <a:gd name="connsiteX6" fmla="*/ 85816 w 3009100"/>
                <a:gd name="connsiteY6" fmla="*/ 3655149 h 5216738"/>
                <a:gd name="connsiteX7" fmla="*/ 772344 w 3009100"/>
                <a:gd name="connsiteY7" fmla="*/ 4049836 h 5216738"/>
                <a:gd name="connsiteX8" fmla="*/ 1476035 w 3009100"/>
                <a:gd name="connsiteY8" fmla="*/ 5216738 h 5216738"/>
                <a:gd name="connsiteX9" fmla="*/ 2317032 w 3009100"/>
                <a:gd name="connsiteY9" fmla="*/ 5062295 h 5216738"/>
                <a:gd name="connsiteX0" fmla="*/ 2317032 w 3009100"/>
                <a:gd name="connsiteY0" fmla="*/ 5062295 h 5216738"/>
                <a:gd name="connsiteX1" fmla="*/ 3009100 w 3009100"/>
                <a:gd name="connsiteY1" fmla="*/ 306085 h 5216738"/>
                <a:gd name="connsiteX2" fmla="*/ 2505827 w 3009100"/>
                <a:gd name="connsiteY2" fmla="*/ 0 h 5216738"/>
                <a:gd name="connsiteX3" fmla="*/ 2057378 w 3009100"/>
                <a:gd name="connsiteY3" fmla="*/ 492698 h 5216738"/>
                <a:gd name="connsiteX4" fmla="*/ 20159 w 3009100"/>
                <a:gd name="connsiteY4" fmla="*/ 301382 h 5216738"/>
                <a:gd name="connsiteX5" fmla="*/ 0 w 3009100"/>
                <a:gd name="connsiteY5" fmla="*/ 2694171 h 5216738"/>
                <a:gd name="connsiteX6" fmla="*/ 85816 w 3009100"/>
                <a:gd name="connsiteY6" fmla="*/ 3655149 h 5216738"/>
                <a:gd name="connsiteX7" fmla="*/ 772344 w 3009100"/>
                <a:gd name="connsiteY7" fmla="*/ 4049836 h 5216738"/>
                <a:gd name="connsiteX8" fmla="*/ 1476035 w 3009100"/>
                <a:gd name="connsiteY8" fmla="*/ 5216738 h 5216738"/>
                <a:gd name="connsiteX9" fmla="*/ 2317032 w 3009100"/>
                <a:gd name="connsiteY9" fmla="*/ 5062295 h 5216738"/>
                <a:gd name="connsiteX0" fmla="*/ 2373016 w 3009100"/>
                <a:gd name="connsiteY0" fmla="*/ 4913005 h 5216738"/>
                <a:gd name="connsiteX1" fmla="*/ 3009100 w 3009100"/>
                <a:gd name="connsiteY1" fmla="*/ 306085 h 5216738"/>
                <a:gd name="connsiteX2" fmla="*/ 2505827 w 3009100"/>
                <a:gd name="connsiteY2" fmla="*/ 0 h 5216738"/>
                <a:gd name="connsiteX3" fmla="*/ 2057378 w 3009100"/>
                <a:gd name="connsiteY3" fmla="*/ 492698 h 5216738"/>
                <a:gd name="connsiteX4" fmla="*/ 20159 w 3009100"/>
                <a:gd name="connsiteY4" fmla="*/ 301382 h 5216738"/>
                <a:gd name="connsiteX5" fmla="*/ 0 w 3009100"/>
                <a:gd name="connsiteY5" fmla="*/ 2694171 h 5216738"/>
                <a:gd name="connsiteX6" fmla="*/ 85816 w 3009100"/>
                <a:gd name="connsiteY6" fmla="*/ 3655149 h 5216738"/>
                <a:gd name="connsiteX7" fmla="*/ 772344 w 3009100"/>
                <a:gd name="connsiteY7" fmla="*/ 4049836 h 5216738"/>
                <a:gd name="connsiteX8" fmla="*/ 1476035 w 3009100"/>
                <a:gd name="connsiteY8" fmla="*/ 5216738 h 5216738"/>
                <a:gd name="connsiteX9" fmla="*/ 2373016 w 3009100"/>
                <a:gd name="connsiteY9" fmla="*/ 4913005 h 5216738"/>
                <a:gd name="connsiteX0" fmla="*/ 2373016 w 3009100"/>
                <a:gd name="connsiteY0" fmla="*/ 4913005 h 5216738"/>
                <a:gd name="connsiteX1" fmla="*/ 3009100 w 3009100"/>
                <a:gd name="connsiteY1" fmla="*/ 306085 h 5216738"/>
                <a:gd name="connsiteX2" fmla="*/ 2505827 w 3009100"/>
                <a:gd name="connsiteY2" fmla="*/ 0 h 5216738"/>
                <a:gd name="connsiteX3" fmla="*/ 2057378 w 3009100"/>
                <a:gd name="connsiteY3" fmla="*/ 492698 h 5216738"/>
                <a:gd name="connsiteX4" fmla="*/ 20159 w 3009100"/>
                <a:gd name="connsiteY4" fmla="*/ 301382 h 5216738"/>
                <a:gd name="connsiteX5" fmla="*/ 0 w 3009100"/>
                <a:gd name="connsiteY5" fmla="*/ 2694171 h 5216738"/>
                <a:gd name="connsiteX6" fmla="*/ 85816 w 3009100"/>
                <a:gd name="connsiteY6" fmla="*/ 3655149 h 5216738"/>
                <a:gd name="connsiteX7" fmla="*/ 772344 w 3009100"/>
                <a:gd name="connsiteY7" fmla="*/ 4049836 h 5216738"/>
                <a:gd name="connsiteX8" fmla="*/ 1476035 w 3009100"/>
                <a:gd name="connsiteY8" fmla="*/ 5216738 h 5216738"/>
                <a:gd name="connsiteX9" fmla="*/ 2373016 w 3009100"/>
                <a:gd name="connsiteY9" fmla="*/ 4913005 h 5216738"/>
                <a:gd name="connsiteX0" fmla="*/ 2373016 w 3009100"/>
                <a:gd name="connsiteY0" fmla="*/ 4913005 h 5123432"/>
                <a:gd name="connsiteX1" fmla="*/ 3009100 w 3009100"/>
                <a:gd name="connsiteY1" fmla="*/ 306085 h 5123432"/>
                <a:gd name="connsiteX2" fmla="*/ 2505827 w 3009100"/>
                <a:gd name="connsiteY2" fmla="*/ 0 h 5123432"/>
                <a:gd name="connsiteX3" fmla="*/ 2057378 w 3009100"/>
                <a:gd name="connsiteY3" fmla="*/ 492698 h 5123432"/>
                <a:gd name="connsiteX4" fmla="*/ 20159 w 3009100"/>
                <a:gd name="connsiteY4" fmla="*/ 301382 h 5123432"/>
                <a:gd name="connsiteX5" fmla="*/ 0 w 3009100"/>
                <a:gd name="connsiteY5" fmla="*/ 2694171 h 5123432"/>
                <a:gd name="connsiteX6" fmla="*/ 85816 w 3009100"/>
                <a:gd name="connsiteY6" fmla="*/ 3655149 h 5123432"/>
                <a:gd name="connsiteX7" fmla="*/ 772344 w 3009100"/>
                <a:gd name="connsiteY7" fmla="*/ 4049836 h 5123432"/>
                <a:gd name="connsiteX8" fmla="*/ 1438712 w 3009100"/>
                <a:gd name="connsiteY8" fmla="*/ 5123432 h 5123432"/>
                <a:gd name="connsiteX9" fmla="*/ 2373016 w 3009100"/>
                <a:gd name="connsiteY9" fmla="*/ 4913005 h 5123432"/>
                <a:gd name="connsiteX0" fmla="*/ 2373016 w 3009100"/>
                <a:gd name="connsiteY0" fmla="*/ 4745054 h 4955481"/>
                <a:gd name="connsiteX1" fmla="*/ 3009100 w 3009100"/>
                <a:gd name="connsiteY1" fmla="*/ 138134 h 4955481"/>
                <a:gd name="connsiteX2" fmla="*/ 2748423 w 3009100"/>
                <a:gd name="connsiteY2" fmla="*/ 0 h 4955481"/>
                <a:gd name="connsiteX3" fmla="*/ 2057378 w 3009100"/>
                <a:gd name="connsiteY3" fmla="*/ 324747 h 4955481"/>
                <a:gd name="connsiteX4" fmla="*/ 20159 w 3009100"/>
                <a:gd name="connsiteY4" fmla="*/ 133431 h 4955481"/>
                <a:gd name="connsiteX5" fmla="*/ 0 w 3009100"/>
                <a:gd name="connsiteY5" fmla="*/ 2526220 h 4955481"/>
                <a:gd name="connsiteX6" fmla="*/ 85816 w 3009100"/>
                <a:gd name="connsiteY6" fmla="*/ 3487198 h 4955481"/>
                <a:gd name="connsiteX7" fmla="*/ 772344 w 3009100"/>
                <a:gd name="connsiteY7" fmla="*/ 3881885 h 4955481"/>
                <a:gd name="connsiteX8" fmla="*/ 1438712 w 3009100"/>
                <a:gd name="connsiteY8" fmla="*/ 4955481 h 4955481"/>
                <a:gd name="connsiteX9" fmla="*/ 2373016 w 3009100"/>
                <a:gd name="connsiteY9" fmla="*/ 4745054 h 4955481"/>
                <a:gd name="connsiteX0" fmla="*/ 2373016 w 3009100"/>
                <a:gd name="connsiteY0" fmla="*/ 4745054 h 4955481"/>
                <a:gd name="connsiteX1" fmla="*/ 3009100 w 3009100"/>
                <a:gd name="connsiteY1" fmla="*/ 138134 h 4955481"/>
                <a:gd name="connsiteX2" fmla="*/ 2748423 w 3009100"/>
                <a:gd name="connsiteY2" fmla="*/ 0 h 4955481"/>
                <a:gd name="connsiteX3" fmla="*/ 2542570 w 3009100"/>
                <a:gd name="connsiteY3" fmla="*/ 418053 h 4955481"/>
                <a:gd name="connsiteX4" fmla="*/ 20159 w 3009100"/>
                <a:gd name="connsiteY4" fmla="*/ 133431 h 4955481"/>
                <a:gd name="connsiteX5" fmla="*/ 0 w 3009100"/>
                <a:gd name="connsiteY5" fmla="*/ 2526220 h 4955481"/>
                <a:gd name="connsiteX6" fmla="*/ 85816 w 3009100"/>
                <a:gd name="connsiteY6" fmla="*/ 3487198 h 4955481"/>
                <a:gd name="connsiteX7" fmla="*/ 772344 w 3009100"/>
                <a:gd name="connsiteY7" fmla="*/ 3881885 h 4955481"/>
                <a:gd name="connsiteX8" fmla="*/ 1438712 w 3009100"/>
                <a:gd name="connsiteY8" fmla="*/ 4955481 h 4955481"/>
                <a:gd name="connsiteX9" fmla="*/ 2373016 w 3009100"/>
                <a:gd name="connsiteY9" fmla="*/ 4745054 h 4955481"/>
                <a:gd name="connsiteX0" fmla="*/ 2373016 w 3009100"/>
                <a:gd name="connsiteY0" fmla="*/ 4745054 h 4955481"/>
                <a:gd name="connsiteX1" fmla="*/ 3009100 w 3009100"/>
                <a:gd name="connsiteY1" fmla="*/ 138134 h 4955481"/>
                <a:gd name="connsiteX2" fmla="*/ 2748423 w 3009100"/>
                <a:gd name="connsiteY2" fmla="*/ 0 h 4955481"/>
                <a:gd name="connsiteX3" fmla="*/ 2542570 w 3009100"/>
                <a:gd name="connsiteY3" fmla="*/ 418053 h 4955481"/>
                <a:gd name="connsiteX4" fmla="*/ 38820 w 3009100"/>
                <a:gd name="connsiteY4" fmla="*/ 842558 h 4955481"/>
                <a:gd name="connsiteX5" fmla="*/ 0 w 3009100"/>
                <a:gd name="connsiteY5" fmla="*/ 2526220 h 4955481"/>
                <a:gd name="connsiteX6" fmla="*/ 85816 w 3009100"/>
                <a:gd name="connsiteY6" fmla="*/ 3487198 h 4955481"/>
                <a:gd name="connsiteX7" fmla="*/ 772344 w 3009100"/>
                <a:gd name="connsiteY7" fmla="*/ 3881885 h 4955481"/>
                <a:gd name="connsiteX8" fmla="*/ 1438712 w 3009100"/>
                <a:gd name="connsiteY8" fmla="*/ 4955481 h 4955481"/>
                <a:gd name="connsiteX9" fmla="*/ 2373016 w 3009100"/>
                <a:gd name="connsiteY9" fmla="*/ 4745054 h 4955481"/>
                <a:gd name="connsiteX0" fmla="*/ 2373016 w 3009100"/>
                <a:gd name="connsiteY0" fmla="*/ 4745054 h 4955481"/>
                <a:gd name="connsiteX1" fmla="*/ 3009100 w 3009100"/>
                <a:gd name="connsiteY1" fmla="*/ 138134 h 4955481"/>
                <a:gd name="connsiteX2" fmla="*/ 2748423 w 3009100"/>
                <a:gd name="connsiteY2" fmla="*/ 0 h 4955481"/>
                <a:gd name="connsiteX3" fmla="*/ 2542570 w 3009100"/>
                <a:gd name="connsiteY3" fmla="*/ 418053 h 4955481"/>
                <a:gd name="connsiteX4" fmla="*/ 38820 w 3009100"/>
                <a:gd name="connsiteY4" fmla="*/ 842558 h 4955481"/>
                <a:gd name="connsiteX5" fmla="*/ 0 w 3009100"/>
                <a:gd name="connsiteY5" fmla="*/ 2526220 h 4955481"/>
                <a:gd name="connsiteX6" fmla="*/ 85816 w 3009100"/>
                <a:gd name="connsiteY6" fmla="*/ 3487198 h 4955481"/>
                <a:gd name="connsiteX7" fmla="*/ 679038 w 3009100"/>
                <a:gd name="connsiteY7" fmla="*/ 4031175 h 4955481"/>
                <a:gd name="connsiteX8" fmla="*/ 1438712 w 3009100"/>
                <a:gd name="connsiteY8" fmla="*/ 4955481 h 4955481"/>
                <a:gd name="connsiteX9" fmla="*/ 2373016 w 3009100"/>
                <a:gd name="connsiteY9" fmla="*/ 4745054 h 495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09100" h="4955481">
                  <a:moveTo>
                    <a:pt x="2373016" y="4745054"/>
                  </a:moveTo>
                  <a:cubicBezTo>
                    <a:pt x="2578824" y="3184533"/>
                    <a:pt x="2971244" y="205757"/>
                    <a:pt x="3009100" y="138134"/>
                  </a:cubicBezTo>
                  <a:lnTo>
                    <a:pt x="2748423" y="0"/>
                  </a:lnTo>
                  <a:cubicBezTo>
                    <a:pt x="2654924" y="8722"/>
                    <a:pt x="2636069" y="409331"/>
                    <a:pt x="2542570" y="418053"/>
                  </a:cubicBezTo>
                  <a:lnTo>
                    <a:pt x="38820" y="842558"/>
                  </a:lnTo>
                  <a:lnTo>
                    <a:pt x="0" y="2526220"/>
                  </a:lnTo>
                  <a:lnTo>
                    <a:pt x="85816" y="3487198"/>
                  </a:lnTo>
                  <a:lnTo>
                    <a:pt x="679038" y="4031175"/>
                  </a:lnTo>
                  <a:lnTo>
                    <a:pt x="1438712" y="4955481"/>
                  </a:lnTo>
                  <a:lnTo>
                    <a:pt x="2373016" y="4745054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232" y="9484974"/>
              <a:ext cx="12830832" cy="140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4 Rectángulo"/>
          <p:cNvSpPr/>
          <p:nvPr/>
        </p:nvSpPr>
        <p:spPr>
          <a:xfrm>
            <a:off x="986186" y="188640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 DE REGENERACIÓN URBANA Y HABITACIONAL</a:t>
            </a:r>
          </a:p>
          <a:p>
            <a:pPr algn="ctr"/>
            <a:r>
              <a:rPr lang="es-CL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AURORA DE CHILE</a:t>
            </a:r>
            <a:r>
              <a:rPr lang="es-CL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3" name="2 Rectángulo redondeado"/>
          <p:cNvSpPr/>
          <p:nvPr/>
        </p:nvSpPr>
        <p:spPr>
          <a:xfrm>
            <a:off x="6012160" y="2204866"/>
            <a:ext cx="2952328" cy="17301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PROYECTO DE URBANIZACIÓN COMPLETA – AURORA DE </a:t>
            </a:r>
            <a:r>
              <a:rPr lang="es-MX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CHILE</a:t>
            </a:r>
          </a:p>
          <a:p>
            <a:pPr algn="just"/>
            <a:endParaRPr lang="es-CL" sz="1200" b="1" dirty="0">
              <a:solidFill>
                <a:schemeClr val="tx1"/>
              </a:solidFill>
            </a:endParaRPr>
          </a:p>
          <a:p>
            <a:pPr algn="just"/>
            <a:r>
              <a:rPr lang="es-CL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solución </a:t>
            </a:r>
            <a:r>
              <a:rPr lang="es-CL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definitiva de Aguas lluvia, pavimentación, Agua potable, </a:t>
            </a:r>
            <a:r>
              <a:rPr lang="es-CL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alcantarillado,  inversión estimada de </a:t>
            </a:r>
            <a:r>
              <a:rPr lang="es-CL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MM$2,500</a:t>
            </a:r>
            <a:r>
              <a:rPr lang="es-CL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7" name="6 Elipse"/>
          <p:cNvSpPr/>
          <p:nvPr/>
        </p:nvSpPr>
        <p:spPr>
          <a:xfrm>
            <a:off x="4596459" y="4078557"/>
            <a:ext cx="760511" cy="830469"/>
          </a:xfrm>
          <a:prstGeom prst="ellipse">
            <a:avLst/>
          </a:prstGeom>
          <a:noFill/>
          <a:ln w="28575">
            <a:solidFill>
              <a:srgbClr val="00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5319518" y="3823220"/>
            <a:ext cx="692642" cy="365708"/>
          </a:xfrm>
          <a:prstGeom prst="line">
            <a:avLst/>
          </a:prstGeom>
          <a:ln>
            <a:solidFill>
              <a:srgbClr val="00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15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36 Rectángulo redondeado"/>
          <p:cNvSpPr/>
          <p:nvPr/>
        </p:nvSpPr>
        <p:spPr>
          <a:xfrm>
            <a:off x="3635375" y="9588500"/>
            <a:ext cx="5229225" cy="247650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L" dirty="0"/>
          </a:p>
        </p:txBody>
      </p:sp>
      <p:pic>
        <p:nvPicPr>
          <p:cNvPr id="5" name="Picture 2" descr="\\10.208.16.16\comunicaciones\ARCHIVO FOTOS MINVU\FOTOS 2016\FEBRERO\19-02-2016 Ministro (s) en Cañete y Lebu\DSC_01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6" r="44863"/>
          <a:stretch/>
        </p:blipFill>
        <p:spPr bwMode="auto">
          <a:xfrm>
            <a:off x="0" y="0"/>
            <a:ext cx="2964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084861" y="178664"/>
            <a:ext cx="56521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PLAN DE INTERVENCIÓN  URBANO -HABITACIONAL  ARAUCO  </a:t>
            </a:r>
            <a:r>
              <a:rPr lang="es-ES_tradnl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2016 </a:t>
            </a:r>
            <a:r>
              <a:rPr lang="es-ES_tradnl" sz="2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– 2018</a:t>
            </a:r>
            <a:endParaRPr lang="es-ES_tradnl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203848" y="2132856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2000" dirty="0" smtClean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Inversión M$ </a:t>
            </a:r>
            <a:r>
              <a:rPr lang="es-CL" sz="2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10.059.505 </a:t>
            </a:r>
            <a:r>
              <a:rPr lang="es-CL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  <a:endParaRPr lang="es-CL" sz="2800" b="1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576907" y="3429000"/>
            <a:ext cx="4186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Marco Presupuestario </a:t>
            </a:r>
            <a:endParaRPr lang="es-CL" sz="2000" dirty="0" smtClean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s-CL" sz="2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s-CL" sz="20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$ 75.000.000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419872" y="1700808"/>
            <a:ext cx="45823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Ejecución de cartera de Obras Urbanas</a:t>
            </a:r>
          </a:p>
        </p:txBody>
      </p:sp>
      <p:sp>
        <p:nvSpPr>
          <p:cNvPr id="11" name="8 Rectángulo"/>
          <p:cNvSpPr/>
          <p:nvPr/>
        </p:nvSpPr>
        <p:spPr>
          <a:xfrm>
            <a:off x="3168107" y="4293096"/>
            <a:ext cx="48109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Desarrollo Programa Quiero mi Barrio</a:t>
            </a:r>
          </a:p>
        </p:txBody>
      </p:sp>
      <p:sp>
        <p:nvSpPr>
          <p:cNvPr id="12" name="10 CuadroTexto"/>
          <p:cNvSpPr txBox="1"/>
          <p:nvPr/>
        </p:nvSpPr>
        <p:spPr>
          <a:xfrm>
            <a:off x="3707904" y="4725144"/>
            <a:ext cx="3947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L" sz="20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Inversión </a:t>
            </a:r>
            <a:r>
              <a:rPr lang="es-CL" sz="20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M$ 2.057.243</a:t>
            </a:r>
            <a:endParaRPr lang="es-CL" sz="2400" b="1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000309" y="3004229"/>
            <a:ext cx="5652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Asignación de 10.000 </a:t>
            </a:r>
            <a:r>
              <a:rPr lang="es-ES_tradnl" sz="16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Subsidios habitacionales  </a:t>
            </a:r>
            <a:endParaRPr lang="es-ES_tradnl" sz="1600" b="1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10 CuadroTexto"/>
          <p:cNvSpPr txBox="1"/>
          <p:nvPr/>
        </p:nvSpPr>
        <p:spPr>
          <a:xfrm>
            <a:off x="3599891" y="5518973"/>
            <a:ext cx="4163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L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</a:t>
            </a:r>
            <a:r>
              <a:rPr lang="es-CL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M$ </a:t>
            </a:r>
            <a:r>
              <a:rPr lang="es-CL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87.116.748</a:t>
            </a:r>
            <a:endParaRPr lang="es-CL" sz="2400" b="1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10 CuadroTexto"/>
          <p:cNvSpPr txBox="1"/>
          <p:nvPr/>
        </p:nvSpPr>
        <p:spPr>
          <a:xfrm>
            <a:off x="3635375" y="6135687"/>
            <a:ext cx="410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10.000 </a:t>
            </a:r>
            <a:r>
              <a:rPr lang="es-CL" sz="24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empleos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384376" y="1124744"/>
            <a:ext cx="5652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Contempla medidas para:</a:t>
            </a:r>
            <a:endParaRPr lang="es-ES_tradnl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1 Rectángulo redondeado"/>
          <p:cNvSpPr/>
          <p:nvPr/>
        </p:nvSpPr>
        <p:spPr>
          <a:xfrm>
            <a:off x="3491880" y="2060848"/>
            <a:ext cx="4163445" cy="523220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000" dirty="0">
              <a:latin typeface="Century Gothic" panose="020B0502020202020204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3576907" y="3501008"/>
            <a:ext cx="4163445" cy="698233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3599891" y="4653136"/>
            <a:ext cx="4163445" cy="690326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entury Gothic" panose="020B0502020202020204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3599891" y="5533305"/>
            <a:ext cx="4163445" cy="1208063"/>
          </a:xfrm>
          <a:prstGeom prst="roundRect">
            <a:avLst/>
          </a:prstGeom>
          <a:noFill/>
          <a:ln w="28575">
            <a:solidFill>
              <a:schemeClr val="tx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Usuarios\abermal\Desktop\PEGIR Biobío\big_19482149_0_660-2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9" b="7173"/>
          <a:stretch/>
        </p:blipFill>
        <p:spPr bwMode="auto">
          <a:xfrm>
            <a:off x="-1" y="2069593"/>
            <a:ext cx="9148059" cy="258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5496" y="1700808"/>
            <a:ext cx="3600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800" b="1" dirty="0" smtClean="0">
                <a:solidFill>
                  <a:srgbClr val="FFFFFF"/>
                </a:solidFill>
                <a:latin typeface="gobCL" pitchFamily="50" charset="0"/>
              </a:rPr>
              <a:t>barrios</a:t>
            </a:r>
            <a:endParaRPr lang="es-ES" sz="8800" b="1" dirty="0">
              <a:solidFill>
                <a:srgbClr val="FFFFFF"/>
              </a:solidFill>
              <a:latin typeface="gobCL" pitchFamily="50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259632" y="4293096"/>
            <a:ext cx="7877900" cy="353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ts val="2000"/>
              </a:lnSpc>
            </a:pPr>
            <a:r>
              <a:rPr lang="es-ES" sz="2400" dirty="0" smtClean="0">
                <a:solidFill>
                  <a:schemeClr val="bg1"/>
                </a:solidFill>
                <a:latin typeface="Gabriola" pitchFamily="82" charset="0"/>
              </a:rPr>
              <a:t>.</a:t>
            </a:r>
            <a:endParaRPr lang="es-ES" sz="2400" dirty="0">
              <a:solidFill>
                <a:schemeClr val="bg1"/>
              </a:solidFill>
              <a:latin typeface="Gabriola" pitchFamily="8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6" name="Picture 2" descr="G:\SEMINARIO\Imagen2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71" y="1988840"/>
            <a:ext cx="1538085" cy="154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70110" y="4869160"/>
            <a:ext cx="8894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i="1" dirty="0">
                <a:solidFill>
                  <a:schemeClr val="bg1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C</a:t>
            </a:r>
            <a:r>
              <a:rPr lang="es-CL" b="1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uando </a:t>
            </a:r>
            <a:r>
              <a:rPr lang="es-CL" b="1" i="1" dirty="0">
                <a:solidFill>
                  <a:schemeClr val="bg1"/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el saludo fraterno, ese que incorpora nuestro nombre, nos detiene en una esquina, cuando cada casa abre sus puertas de par en par para nuestros hijos, cuando la plaza nos abriga y cobija, es cuando nos encontramos con un barrio que nos invita a “escuchar lo que canta el lugar”.</a:t>
            </a:r>
          </a:p>
        </p:txBody>
      </p:sp>
    </p:spTree>
    <p:extLst>
      <p:ext uri="{BB962C8B-B14F-4D97-AF65-F5344CB8AC3E}">
        <p14:creationId xmlns:p14="http://schemas.microsoft.com/office/powerpoint/2010/main" val="341682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2697814" y="640973"/>
            <a:ext cx="5186554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CL" sz="1400" b="1" dirty="0" smtClean="0">
                <a:solidFill>
                  <a:srgbClr val="92D050"/>
                </a:solidFill>
                <a:latin typeface="Century Gothic" pitchFamily="34" charset="0"/>
              </a:rPr>
              <a:t>Definición y anuncio 200 Nuevos Barrios Situación Concurso y Barrios Selección Regional, Región del Biobío</a:t>
            </a:r>
            <a:endParaRPr lang="es-ES" sz="1400" b="1" dirty="0">
              <a:solidFill>
                <a:srgbClr val="92D050"/>
              </a:solidFill>
              <a:latin typeface="Century Gothic" pitchFamily="34" charset="0"/>
            </a:endParaRPr>
          </a:p>
        </p:txBody>
      </p:sp>
      <p:sp>
        <p:nvSpPr>
          <p:cNvPr id="151" name="150 Rectángulo"/>
          <p:cNvSpPr/>
          <p:nvPr/>
        </p:nvSpPr>
        <p:spPr>
          <a:xfrm>
            <a:off x="38117" y="3933056"/>
            <a:ext cx="33534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Lebu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175" name="174 Rectángulo"/>
          <p:cNvSpPr/>
          <p:nvPr/>
        </p:nvSpPr>
        <p:spPr>
          <a:xfrm>
            <a:off x="2627784" y="1844824"/>
            <a:ext cx="5084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San Carlos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198" name="Rectangle 59"/>
          <p:cNvSpPr>
            <a:spLocks noChangeArrowheads="1"/>
          </p:cNvSpPr>
          <p:nvPr/>
        </p:nvSpPr>
        <p:spPr bwMode="auto">
          <a:xfrm>
            <a:off x="3851920" y="56198"/>
            <a:ext cx="3312368" cy="5847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r" eaLnBrk="0" hangingPunct="0">
              <a:defRPr/>
            </a:pPr>
            <a:r>
              <a:rPr lang="es-CL" sz="1600" b="1" spc="70" dirty="0" smtClean="0">
                <a:solidFill>
                  <a:srgbClr val="92D050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COMPROMISO </a:t>
            </a:r>
          </a:p>
          <a:p>
            <a:pPr algn="r" eaLnBrk="0" hangingPunct="0">
              <a:defRPr/>
            </a:pPr>
            <a:r>
              <a:rPr lang="es-CL" sz="1600" b="1" spc="70" dirty="0" smtClean="0">
                <a:solidFill>
                  <a:srgbClr val="92D050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PRESIDENCIAL N°27A</a:t>
            </a:r>
            <a:endParaRPr lang="es-CL" sz="1600" b="1" spc="70" dirty="0">
              <a:solidFill>
                <a:srgbClr val="92D050"/>
              </a:solidFill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79" name="178 Grupo"/>
          <p:cNvGrpSpPr/>
          <p:nvPr/>
        </p:nvGrpSpPr>
        <p:grpSpPr>
          <a:xfrm>
            <a:off x="107504" y="-171400"/>
            <a:ext cx="833871" cy="1872208"/>
            <a:chOff x="107504" y="-171400"/>
            <a:chExt cx="833871" cy="1872208"/>
          </a:xfrm>
        </p:grpSpPr>
        <p:sp>
          <p:nvSpPr>
            <p:cNvPr id="182" name="181 Rectángulo redondeado"/>
            <p:cNvSpPr/>
            <p:nvPr/>
          </p:nvSpPr>
          <p:spPr>
            <a:xfrm>
              <a:off x="107504" y="-171400"/>
              <a:ext cx="833871" cy="1872208"/>
            </a:xfrm>
            <a:prstGeom prst="roundRect">
              <a:avLst>
                <a:gd name="adj" fmla="val 20736"/>
              </a:avLst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185" name="184 CuadroTexto"/>
            <p:cNvSpPr txBox="1"/>
            <p:nvPr/>
          </p:nvSpPr>
          <p:spPr>
            <a:xfrm>
              <a:off x="158304" y="77728"/>
              <a:ext cx="7537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ts val="4000"/>
                </a:lnSpc>
                <a:defRPr sz="8800" b="1">
                  <a:solidFill>
                    <a:srgbClr val="0070C0"/>
                  </a:solidFill>
                  <a:latin typeface="gobCL" pitchFamily="50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s-CL" sz="1400" dirty="0">
                  <a:solidFill>
                    <a:schemeClr val="bg1"/>
                  </a:solidFill>
                </a:rPr>
                <a:t>barrio</a:t>
              </a:r>
              <a:endParaRPr lang="es-ES" sz="1400" dirty="0">
                <a:solidFill>
                  <a:schemeClr val="bg1"/>
                </a:solidFill>
              </a:endParaRPr>
            </a:p>
          </p:txBody>
        </p:sp>
        <p:pic>
          <p:nvPicPr>
            <p:cNvPr id="188" name="Picture 2" descr="G:\SEMINARIO\Imagen2 (2)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67" y="816392"/>
              <a:ext cx="647245" cy="64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78" name="17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330521"/>
              </p:ext>
            </p:extLst>
          </p:nvPr>
        </p:nvGraphicFramePr>
        <p:xfrm>
          <a:off x="4445986" y="1453250"/>
          <a:ext cx="2160241" cy="39343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062"/>
                <a:gridCol w="1602179"/>
              </a:tblGrid>
              <a:tr h="30348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     Barrios  vía</a:t>
                      </a:r>
                      <a:r>
                        <a:rPr lang="es-ES" sz="10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Concurso</a:t>
                      </a:r>
                      <a:endParaRPr lang="es-E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4152">
                <a:tc gridSpan="2">
                  <a:txBody>
                    <a:bodyPr/>
                    <a:lstStyle/>
                    <a:p>
                      <a:pPr algn="ctr" fontAlgn="b"/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415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Provincia Concepción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rgbClr val="CC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39034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 dirty="0">
                          <a:effectLst/>
                        </a:rPr>
                        <a:t>Comuna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u="none" strike="noStrike" dirty="0">
                          <a:effectLst/>
                        </a:rPr>
                        <a:t>Concepción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90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1</a:t>
                      </a:r>
                      <a:endParaRPr lang="es-ES" sz="9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Lo </a:t>
                      </a:r>
                      <a:r>
                        <a:rPr lang="es-ES" sz="900" b="1" u="none" strike="noStrike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Méndez</a:t>
                      </a:r>
                      <a:endParaRPr lang="es-ES" sz="9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</a:tr>
              <a:tr h="1390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>
                          <a:effectLst/>
                        </a:rPr>
                        <a:t>2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Teniente Merino I-Lo Custodio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</a:tr>
              <a:tr h="124152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Talcahuano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90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>
                          <a:effectLst/>
                        </a:rPr>
                        <a:t>3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Arenal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</a:tr>
              <a:tr h="1390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4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Juan Gonzalez Huerta-Alianza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</a:tr>
              <a:tr h="124152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Chiguayante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90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5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Leonera 2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</a:tr>
              <a:tr h="124152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San Pedro de la Paz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90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6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 smtClean="0">
                          <a:effectLst/>
                        </a:rPr>
                        <a:t>Villa Alto </a:t>
                      </a:r>
                      <a:r>
                        <a:rPr lang="es-ES" sz="900" b="1" u="none" strike="noStrike" dirty="0">
                          <a:effectLst/>
                        </a:rPr>
                        <a:t>El Rey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</a:tr>
              <a:tr h="124152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Penco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90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7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Cerro Verde Alto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</a:tr>
              <a:tr h="124152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Tomé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90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8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California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</a:tr>
              <a:tr h="12415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Provincia Ñuble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4152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San Carlos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90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9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Población 11 de Septiembre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</a:tr>
              <a:tr h="12415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Provincia Bío Bío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4152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Los Ángeles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90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10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Villa Santiago </a:t>
                      </a:r>
                      <a:r>
                        <a:rPr lang="es-ES" sz="900" b="1" u="none" strike="noStrike" dirty="0" smtClean="0">
                          <a:effectLst/>
                        </a:rPr>
                        <a:t>Maipú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</a:tr>
              <a:tr h="12415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Provincia Arauco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4152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Cañete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90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11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Cardenal Raúl Silva Henríquez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</a:tr>
              <a:tr h="124152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Curanilahue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9034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12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Alameda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19" marR="5219" marT="5219" marB="0" anchor="b"/>
                </a:tc>
              </a:tr>
            </a:tbl>
          </a:graphicData>
        </a:graphic>
      </p:graphicFrame>
      <p:graphicFrame>
        <p:nvGraphicFramePr>
          <p:cNvPr id="189" name="18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261703"/>
              </p:ext>
            </p:extLst>
          </p:nvPr>
        </p:nvGraphicFramePr>
        <p:xfrm>
          <a:off x="6660233" y="1442070"/>
          <a:ext cx="2448271" cy="21540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8653"/>
                <a:gridCol w="2029618"/>
              </a:tblGrid>
              <a:tr h="39787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Barrios Condominios Sociales.              </a:t>
                      </a:r>
                      <a:endParaRPr lang="es-ES" sz="1000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es-ES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   </a:t>
                      </a:r>
                      <a:endParaRPr lang="es-E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75229">
                <a:tc gridSpan="2">
                  <a:txBody>
                    <a:bodyPr/>
                    <a:lstStyle/>
                    <a:p>
                      <a:pPr algn="ctr" fontAlgn="b"/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3833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Provincia Concepción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3621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Concepción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6217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>
                          <a:effectLst/>
                        </a:rPr>
                        <a:t>1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 smtClean="0">
                          <a:effectLst/>
                        </a:rPr>
                        <a:t>Laguna Redonda-El Golf 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621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Talcahuano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8337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>
                          <a:effectLst/>
                        </a:rPr>
                        <a:t>2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 smtClean="0">
                          <a:effectLst/>
                        </a:rPr>
                        <a:t>Edificios Villa </a:t>
                      </a:r>
                      <a:r>
                        <a:rPr lang="es-ES" sz="900" b="1" u="none" strike="noStrike" dirty="0">
                          <a:effectLst/>
                        </a:rPr>
                        <a:t>Presidente Ríos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60046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Hualpén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8337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3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Lan C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833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San Pedro de la Paz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8337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4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 smtClean="0">
                          <a:effectLst/>
                        </a:rPr>
                        <a:t>Laguna Grande-Villa </a:t>
                      </a:r>
                      <a:r>
                        <a:rPr lang="es-ES" sz="900" b="1" u="none" strike="noStrike" dirty="0">
                          <a:effectLst/>
                        </a:rPr>
                        <a:t>San Pedro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3833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Coronel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38337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5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Lagunillas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90" name="189 Elipse"/>
          <p:cNvSpPr/>
          <p:nvPr/>
        </p:nvSpPr>
        <p:spPr>
          <a:xfrm>
            <a:off x="6627491" y="1334025"/>
            <a:ext cx="320773" cy="3352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1" name="190 Elipse"/>
          <p:cNvSpPr/>
          <p:nvPr/>
        </p:nvSpPr>
        <p:spPr>
          <a:xfrm>
            <a:off x="4283969" y="1330617"/>
            <a:ext cx="324034" cy="33865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2" name="191 Rectángulo"/>
          <p:cNvSpPr/>
          <p:nvPr/>
        </p:nvSpPr>
        <p:spPr>
          <a:xfrm>
            <a:off x="4225305" y="130923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12</a:t>
            </a:r>
            <a:endParaRPr lang="es-ES" dirty="0"/>
          </a:p>
        </p:txBody>
      </p:sp>
      <p:sp>
        <p:nvSpPr>
          <p:cNvPr id="193" name="192 Rectángulo"/>
          <p:cNvSpPr/>
          <p:nvPr/>
        </p:nvSpPr>
        <p:spPr>
          <a:xfrm>
            <a:off x="6631659" y="13092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5</a:t>
            </a:r>
            <a:endParaRPr lang="es-ES" dirty="0"/>
          </a:p>
        </p:txBody>
      </p:sp>
      <p:graphicFrame>
        <p:nvGraphicFramePr>
          <p:cNvPr id="194" name="19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653776"/>
              </p:ext>
            </p:extLst>
          </p:nvPr>
        </p:nvGraphicFramePr>
        <p:xfrm>
          <a:off x="6660233" y="3717032"/>
          <a:ext cx="2448271" cy="19235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249"/>
                <a:gridCol w="2013022"/>
              </a:tblGrid>
              <a:tr h="32347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       Barrios </a:t>
                      </a:r>
                      <a:r>
                        <a:rPr lang="es-E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Interés Regional.                </a:t>
                      </a:r>
                      <a:r>
                        <a:rPr lang="es-ES" sz="1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               </a:t>
                      </a:r>
                      <a:endParaRPr lang="es-E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51926">
                <a:tc gridSpan="2">
                  <a:txBody>
                    <a:bodyPr/>
                    <a:lstStyle/>
                    <a:p>
                      <a:pPr algn="ctr" fontAlgn="b"/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7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Provincia Concepción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798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Tomé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9798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>
                          <a:effectLst/>
                        </a:rPr>
                        <a:t>1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Bellavista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497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Provincia Ñuble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798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Chillán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9798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2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>
                          <a:effectLst/>
                        </a:rPr>
                        <a:t>Quinchamalí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497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800" u="none" strike="noStrike" dirty="0">
                          <a:effectLst/>
                        </a:rPr>
                        <a:t>Provincia Arauco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798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Comuna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Lebu</a:t>
                      </a:r>
                      <a:endParaRPr lang="es-E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9798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u="none" strike="noStrike" dirty="0" smtClean="0">
                          <a:effectLst/>
                        </a:rPr>
                        <a:t>3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u="none" strike="noStrike" dirty="0" smtClean="0">
                          <a:effectLst/>
                        </a:rPr>
                        <a:t>La Esmeralda-La Colonia</a:t>
                      </a:r>
                      <a:endParaRPr lang="es-E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99" name="198 Elipse"/>
          <p:cNvSpPr/>
          <p:nvPr/>
        </p:nvSpPr>
        <p:spPr>
          <a:xfrm>
            <a:off x="6631660" y="3717032"/>
            <a:ext cx="301686" cy="31530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0" name="199 Rectángulo"/>
          <p:cNvSpPr/>
          <p:nvPr/>
        </p:nvSpPr>
        <p:spPr>
          <a:xfrm>
            <a:off x="6637034" y="370774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3</a:t>
            </a:r>
            <a:endParaRPr lang="es-ES" dirty="0"/>
          </a:p>
        </p:txBody>
      </p:sp>
      <p:sp>
        <p:nvSpPr>
          <p:cNvPr id="201" name="200 CuadroTexto"/>
          <p:cNvSpPr txBox="1"/>
          <p:nvPr/>
        </p:nvSpPr>
        <p:spPr>
          <a:xfrm>
            <a:off x="611560" y="3769196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Egresos estimados</a:t>
            </a:r>
            <a:endParaRPr lang="es-ES" sz="1400" dirty="0"/>
          </a:p>
        </p:txBody>
      </p:sp>
      <p:sp>
        <p:nvSpPr>
          <p:cNvPr id="207" name="206 Rectángulo"/>
          <p:cNvSpPr/>
          <p:nvPr/>
        </p:nvSpPr>
        <p:spPr>
          <a:xfrm>
            <a:off x="38117" y="3933056"/>
            <a:ext cx="33534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Lebu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224" name="223 Rectángulo"/>
          <p:cNvSpPr/>
          <p:nvPr/>
        </p:nvSpPr>
        <p:spPr>
          <a:xfrm>
            <a:off x="251520" y="2586419"/>
            <a:ext cx="79380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San Pedro de la Paz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228" name="227 Rectángulo"/>
          <p:cNvSpPr/>
          <p:nvPr/>
        </p:nvSpPr>
        <p:spPr>
          <a:xfrm>
            <a:off x="2627784" y="1844824"/>
            <a:ext cx="5084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San Carlos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354" name="353 CuadroTexto"/>
          <p:cNvSpPr txBox="1"/>
          <p:nvPr/>
        </p:nvSpPr>
        <p:spPr>
          <a:xfrm>
            <a:off x="611560" y="3769196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Egresos estimados</a:t>
            </a:r>
            <a:endParaRPr lang="es-ES" sz="1400" dirty="0"/>
          </a:p>
        </p:txBody>
      </p:sp>
      <p:grpSp>
        <p:nvGrpSpPr>
          <p:cNvPr id="355" name="Group 4"/>
          <p:cNvGrpSpPr>
            <a:grpSpLocks/>
          </p:cNvGrpSpPr>
          <p:nvPr/>
        </p:nvGrpSpPr>
        <p:grpSpPr bwMode="auto">
          <a:xfrm>
            <a:off x="-213818" y="1053140"/>
            <a:ext cx="4427605" cy="4663394"/>
            <a:chOff x="2592" y="332"/>
            <a:chExt cx="2873" cy="3026"/>
          </a:xfrm>
        </p:grpSpPr>
        <p:grpSp>
          <p:nvGrpSpPr>
            <p:cNvPr id="356" name="Group 5"/>
            <p:cNvGrpSpPr>
              <a:grpSpLocks/>
            </p:cNvGrpSpPr>
            <p:nvPr/>
          </p:nvGrpSpPr>
          <p:grpSpPr bwMode="auto">
            <a:xfrm>
              <a:off x="2592" y="332"/>
              <a:ext cx="2869" cy="3026"/>
              <a:chOff x="-255" y="999"/>
              <a:chExt cx="2869" cy="3026"/>
            </a:xfrm>
          </p:grpSpPr>
          <p:sp>
            <p:nvSpPr>
              <p:cNvPr id="424" name="Freeform 6"/>
              <p:cNvSpPr>
                <a:spLocks/>
              </p:cNvSpPr>
              <p:nvPr/>
            </p:nvSpPr>
            <p:spPr bwMode="auto">
              <a:xfrm>
                <a:off x="259" y="3245"/>
                <a:ext cx="294" cy="557"/>
              </a:xfrm>
              <a:custGeom>
                <a:avLst/>
                <a:gdLst>
                  <a:gd name="T0" fmla="*/ 36 w 362"/>
                  <a:gd name="T1" fmla="*/ 395 h 694"/>
                  <a:gd name="T2" fmla="*/ 66 w 362"/>
                  <a:gd name="T3" fmla="*/ 376 h 694"/>
                  <a:gd name="T4" fmla="*/ 88 w 362"/>
                  <a:gd name="T5" fmla="*/ 371 h 694"/>
                  <a:gd name="T6" fmla="*/ 86 w 362"/>
                  <a:gd name="T7" fmla="*/ 344 h 694"/>
                  <a:gd name="T8" fmla="*/ 64 w 362"/>
                  <a:gd name="T9" fmla="*/ 302 h 694"/>
                  <a:gd name="T10" fmla="*/ 41 w 362"/>
                  <a:gd name="T11" fmla="*/ 236 h 694"/>
                  <a:gd name="T12" fmla="*/ 24 w 362"/>
                  <a:gd name="T13" fmla="*/ 189 h 694"/>
                  <a:gd name="T14" fmla="*/ 64 w 362"/>
                  <a:gd name="T15" fmla="*/ 138 h 694"/>
                  <a:gd name="T16" fmla="*/ 94 w 362"/>
                  <a:gd name="T17" fmla="*/ 126 h 694"/>
                  <a:gd name="T18" fmla="*/ 86 w 362"/>
                  <a:gd name="T19" fmla="*/ 102 h 694"/>
                  <a:gd name="T20" fmla="*/ 74 w 362"/>
                  <a:gd name="T21" fmla="*/ 76 h 694"/>
                  <a:gd name="T22" fmla="*/ 94 w 362"/>
                  <a:gd name="T23" fmla="*/ 53 h 694"/>
                  <a:gd name="T24" fmla="*/ 112 w 362"/>
                  <a:gd name="T25" fmla="*/ 39 h 694"/>
                  <a:gd name="T26" fmla="*/ 108 w 362"/>
                  <a:gd name="T27" fmla="*/ 5 h 694"/>
                  <a:gd name="T28" fmla="*/ 160 w 362"/>
                  <a:gd name="T29" fmla="*/ 39 h 694"/>
                  <a:gd name="T30" fmla="*/ 189 w 362"/>
                  <a:gd name="T31" fmla="*/ 51 h 694"/>
                  <a:gd name="T32" fmla="*/ 230 w 362"/>
                  <a:gd name="T33" fmla="*/ 41 h 694"/>
                  <a:gd name="T34" fmla="*/ 263 w 362"/>
                  <a:gd name="T35" fmla="*/ 30 h 694"/>
                  <a:gd name="T36" fmla="*/ 285 w 362"/>
                  <a:gd name="T37" fmla="*/ 60 h 694"/>
                  <a:gd name="T38" fmla="*/ 305 w 362"/>
                  <a:gd name="T39" fmla="*/ 99 h 694"/>
                  <a:gd name="T40" fmla="*/ 299 w 362"/>
                  <a:gd name="T41" fmla="*/ 146 h 694"/>
                  <a:gd name="T42" fmla="*/ 285 w 362"/>
                  <a:gd name="T43" fmla="*/ 183 h 694"/>
                  <a:gd name="T44" fmla="*/ 222 w 362"/>
                  <a:gd name="T45" fmla="*/ 209 h 694"/>
                  <a:gd name="T46" fmla="*/ 214 w 362"/>
                  <a:gd name="T47" fmla="*/ 236 h 694"/>
                  <a:gd name="T48" fmla="*/ 192 w 362"/>
                  <a:gd name="T49" fmla="*/ 256 h 694"/>
                  <a:gd name="T50" fmla="*/ 191 w 362"/>
                  <a:gd name="T51" fmla="*/ 290 h 694"/>
                  <a:gd name="T52" fmla="*/ 221 w 362"/>
                  <a:gd name="T53" fmla="*/ 305 h 694"/>
                  <a:gd name="T54" fmla="*/ 251 w 362"/>
                  <a:gd name="T55" fmla="*/ 317 h 694"/>
                  <a:gd name="T56" fmla="*/ 293 w 362"/>
                  <a:gd name="T57" fmla="*/ 341 h 694"/>
                  <a:gd name="T58" fmla="*/ 328 w 362"/>
                  <a:gd name="T59" fmla="*/ 366 h 694"/>
                  <a:gd name="T60" fmla="*/ 357 w 362"/>
                  <a:gd name="T61" fmla="*/ 376 h 694"/>
                  <a:gd name="T62" fmla="*/ 360 w 362"/>
                  <a:gd name="T63" fmla="*/ 407 h 694"/>
                  <a:gd name="T64" fmla="*/ 345 w 362"/>
                  <a:gd name="T65" fmla="*/ 448 h 694"/>
                  <a:gd name="T66" fmla="*/ 353 w 362"/>
                  <a:gd name="T67" fmla="*/ 482 h 694"/>
                  <a:gd name="T68" fmla="*/ 316 w 362"/>
                  <a:gd name="T69" fmla="*/ 516 h 694"/>
                  <a:gd name="T70" fmla="*/ 291 w 362"/>
                  <a:gd name="T71" fmla="*/ 542 h 694"/>
                  <a:gd name="T72" fmla="*/ 260 w 362"/>
                  <a:gd name="T73" fmla="*/ 557 h 694"/>
                  <a:gd name="T74" fmla="*/ 209 w 362"/>
                  <a:gd name="T75" fmla="*/ 572 h 694"/>
                  <a:gd name="T76" fmla="*/ 155 w 362"/>
                  <a:gd name="T77" fmla="*/ 622 h 694"/>
                  <a:gd name="T78" fmla="*/ 135 w 362"/>
                  <a:gd name="T79" fmla="*/ 646 h 694"/>
                  <a:gd name="T80" fmla="*/ 100 w 362"/>
                  <a:gd name="T81" fmla="*/ 657 h 694"/>
                  <a:gd name="T82" fmla="*/ 78 w 362"/>
                  <a:gd name="T83" fmla="*/ 671 h 694"/>
                  <a:gd name="T84" fmla="*/ 54 w 362"/>
                  <a:gd name="T85" fmla="*/ 694 h 694"/>
                  <a:gd name="T86" fmla="*/ 65 w 362"/>
                  <a:gd name="T87" fmla="*/ 663 h 694"/>
                  <a:gd name="T88" fmla="*/ 84 w 362"/>
                  <a:gd name="T89" fmla="*/ 650 h 694"/>
                  <a:gd name="T90" fmla="*/ 95 w 362"/>
                  <a:gd name="T91" fmla="*/ 620 h 694"/>
                  <a:gd name="T92" fmla="*/ 114 w 362"/>
                  <a:gd name="T93" fmla="*/ 594 h 694"/>
                  <a:gd name="T94" fmla="*/ 101 w 362"/>
                  <a:gd name="T95" fmla="*/ 572 h 694"/>
                  <a:gd name="T96" fmla="*/ 90 w 362"/>
                  <a:gd name="T97" fmla="*/ 550 h 694"/>
                  <a:gd name="T98" fmla="*/ 65 w 362"/>
                  <a:gd name="T99" fmla="*/ 532 h 694"/>
                  <a:gd name="T100" fmla="*/ 22 w 362"/>
                  <a:gd name="T101" fmla="*/ 514 h 694"/>
                  <a:gd name="T102" fmla="*/ 10 w 362"/>
                  <a:gd name="T103" fmla="*/ 483 h 694"/>
                  <a:gd name="T104" fmla="*/ 0 w 362"/>
                  <a:gd name="T105" fmla="*/ 460 h 694"/>
                  <a:gd name="T106" fmla="*/ 10 w 362"/>
                  <a:gd name="T107" fmla="*/ 424 h 694"/>
                  <a:gd name="T108" fmla="*/ 4 w 362"/>
                  <a:gd name="T109" fmla="*/ 392 h 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62" h="694">
                    <a:moveTo>
                      <a:pt x="4" y="392"/>
                    </a:moveTo>
                    <a:lnTo>
                      <a:pt x="36" y="395"/>
                    </a:lnTo>
                    <a:lnTo>
                      <a:pt x="50" y="390"/>
                    </a:lnTo>
                    <a:lnTo>
                      <a:pt x="66" y="376"/>
                    </a:lnTo>
                    <a:lnTo>
                      <a:pt x="74" y="372"/>
                    </a:lnTo>
                    <a:lnTo>
                      <a:pt x="88" y="371"/>
                    </a:lnTo>
                    <a:lnTo>
                      <a:pt x="92" y="354"/>
                    </a:lnTo>
                    <a:lnTo>
                      <a:pt x="86" y="344"/>
                    </a:lnTo>
                    <a:lnTo>
                      <a:pt x="72" y="340"/>
                    </a:lnTo>
                    <a:lnTo>
                      <a:pt x="64" y="302"/>
                    </a:lnTo>
                    <a:lnTo>
                      <a:pt x="53" y="272"/>
                    </a:lnTo>
                    <a:lnTo>
                      <a:pt x="41" y="236"/>
                    </a:lnTo>
                    <a:lnTo>
                      <a:pt x="28" y="206"/>
                    </a:lnTo>
                    <a:lnTo>
                      <a:pt x="24" y="189"/>
                    </a:lnTo>
                    <a:lnTo>
                      <a:pt x="42" y="164"/>
                    </a:lnTo>
                    <a:lnTo>
                      <a:pt x="64" y="138"/>
                    </a:lnTo>
                    <a:lnTo>
                      <a:pt x="77" y="129"/>
                    </a:lnTo>
                    <a:lnTo>
                      <a:pt x="94" y="126"/>
                    </a:lnTo>
                    <a:lnTo>
                      <a:pt x="101" y="117"/>
                    </a:lnTo>
                    <a:lnTo>
                      <a:pt x="86" y="102"/>
                    </a:lnTo>
                    <a:lnTo>
                      <a:pt x="83" y="92"/>
                    </a:lnTo>
                    <a:lnTo>
                      <a:pt x="74" y="76"/>
                    </a:lnTo>
                    <a:lnTo>
                      <a:pt x="80" y="70"/>
                    </a:lnTo>
                    <a:lnTo>
                      <a:pt x="94" y="53"/>
                    </a:lnTo>
                    <a:lnTo>
                      <a:pt x="105" y="48"/>
                    </a:lnTo>
                    <a:lnTo>
                      <a:pt x="112" y="39"/>
                    </a:lnTo>
                    <a:lnTo>
                      <a:pt x="122" y="29"/>
                    </a:lnTo>
                    <a:lnTo>
                      <a:pt x="108" y="5"/>
                    </a:lnTo>
                    <a:lnTo>
                      <a:pt x="136" y="0"/>
                    </a:lnTo>
                    <a:lnTo>
                      <a:pt x="160" y="39"/>
                    </a:lnTo>
                    <a:lnTo>
                      <a:pt x="174" y="47"/>
                    </a:lnTo>
                    <a:lnTo>
                      <a:pt x="189" y="51"/>
                    </a:lnTo>
                    <a:lnTo>
                      <a:pt x="206" y="52"/>
                    </a:lnTo>
                    <a:lnTo>
                      <a:pt x="230" y="41"/>
                    </a:lnTo>
                    <a:lnTo>
                      <a:pt x="243" y="30"/>
                    </a:lnTo>
                    <a:lnTo>
                      <a:pt x="263" y="30"/>
                    </a:lnTo>
                    <a:lnTo>
                      <a:pt x="299" y="39"/>
                    </a:lnTo>
                    <a:lnTo>
                      <a:pt x="285" y="60"/>
                    </a:lnTo>
                    <a:lnTo>
                      <a:pt x="303" y="83"/>
                    </a:lnTo>
                    <a:lnTo>
                      <a:pt x="305" y="99"/>
                    </a:lnTo>
                    <a:lnTo>
                      <a:pt x="306" y="116"/>
                    </a:lnTo>
                    <a:lnTo>
                      <a:pt x="299" y="146"/>
                    </a:lnTo>
                    <a:lnTo>
                      <a:pt x="291" y="170"/>
                    </a:lnTo>
                    <a:lnTo>
                      <a:pt x="285" y="183"/>
                    </a:lnTo>
                    <a:lnTo>
                      <a:pt x="254" y="201"/>
                    </a:lnTo>
                    <a:lnTo>
                      <a:pt x="222" y="209"/>
                    </a:lnTo>
                    <a:lnTo>
                      <a:pt x="216" y="218"/>
                    </a:lnTo>
                    <a:lnTo>
                      <a:pt x="214" y="236"/>
                    </a:lnTo>
                    <a:lnTo>
                      <a:pt x="206" y="245"/>
                    </a:lnTo>
                    <a:lnTo>
                      <a:pt x="192" y="256"/>
                    </a:lnTo>
                    <a:lnTo>
                      <a:pt x="186" y="275"/>
                    </a:lnTo>
                    <a:lnTo>
                      <a:pt x="191" y="290"/>
                    </a:lnTo>
                    <a:lnTo>
                      <a:pt x="200" y="298"/>
                    </a:lnTo>
                    <a:lnTo>
                      <a:pt x="221" y="305"/>
                    </a:lnTo>
                    <a:lnTo>
                      <a:pt x="240" y="309"/>
                    </a:lnTo>
                    <a:lnTo>
                      <a:pt x="251" y="317"/>
                    </a:lnTo>
                    <a:lnTo>
                      <a:pt x="269" y="335"/>
                    </a:lnTo>
                    <a:lnTo>
                      <a:pt x="293" y="341"/>
                    </a:lnTo>
                    <a:lnTo>
                      <a:pt x="309" y="357"/>
                    </a:lnTo>
                    <a:lnTo>
                      <a:pt x="328" y="366"/>
                    </a:lnTo>
                    <a:lnTo>
                      <a:pt x="345" y="368"/>
                    </a:lnTo>
                    <a:lnTo>
                      <a:pt x="357" y="376"/>
                    </a:lnTo>
                    <a:lnTo>
                      <a:pt x="362" y="386"/>
                    </a:lnTo>
                    <a:lnTo>
                      <a:pt x="360" y="407"/>
                    </a:lnTo>
                    <a:lnTo>
                      <a:pt x="353" y="437"/>
                    </a:lnTo>
                    <a:lnTo>
                      <a:pt x="345" y="448"/>
                    </a:lnTo>
                    <a:lnTo>
                      <a:pt x="348" y="466"/>
                    </a:lnTo>
                    <a:lnTo>
                      <a:pt x="353" y="482"/>
                    </a:lnTo>
                    <a:lnTo>
                      <a:pt x="341" y="510"/>
                    </a:lnTo>
                    <a:lnTo>
                      <a:pt x="316" y="516"/>
                    </a:lnTo>
                    <a:lnTo>
                      <a:pt x="308" y="526"/>
                    </a:lnTo>
                    <a:lnTo>
                      <a:pt x="291" y="542"/>
                    </a:lnTo>
                    <a:lnTo>
                      <a:pt x="276" y="556"/>
                    </a:lnTo>
                    <a:lnTo>
                      <a:pt x="260" y="557"/>
                    </a:lnTo>
                    <a:lnTo>
                      <a:pt x="245" y="561"/>
                    </a:lnTo>
                    <a:lnTo>
                      <a:pt x="209" y="572"/>
                    </a:lnTo>
                    <a:lnTo>
                      <a:pt x="165" y="606"/>
                    </a:lnTo>
                    <a:lnTo>
                      <a:pt x="155" y="622"/>
                    </a:lnTo>
                    <a:lnTo>
                      <a:pt x="150" y="639"/>
                    </a:lnTo>
                    <a:lnTo>
                      <a:pt x="135" y="646"/>
                    </a:lnTo>
                    <a:lnTo>
                      <a:pt x="116" y="648"/>
                    </a:lnTo>
                    <a:lnTo>
                      <a:pt x="100" y="657"/>
                    </a:lnTo>
                    <a:lnTo>
                      <a:pt x="90" y="662"/>
                    </a:lnTo>
                    <a:lnTo>
                      <a:pt x="78" y="671"/>
                    </a:lnTo>
                    <a:lnTo>
                      <a:pt x="71" y="686"/>
                    </a:lnTo>
                    <a:lnTo>
                      <a:pt x="54" y="694"/>
                    </a:lnTo>
                    <a:lnTo>
                      <a:pt x="56" y="680"/>
                    </a:lnTo>
                    <a:lnTo>
                      <a:pt x="65" y="663"/>
                    </a:lnTo>
                    <a:lnTo>
                      <a:pt x="71" y="652"/>
                    </a:lnTo>
                    <a:lnTo>
                      <a:pt x="84" y="650"/>
                    </a:lnTo>
                    <a:lnTo>
                      <a:pt x="89" y="628"/>
                    </a:lnTo>
                    <a:lnTo>
                      <a:pt x="95" y="620"/>
                    </a:lnTo>
                    <a:lnTo>
                      <a:pt x="110" y="616"/>
                    </a:lnTo>
                    <a:lnTo>
                      <a:pt x="114" y="594"/>
                    </a:lnTo>
                    <a:lnTo>
                      <a:pt x="112" y="585"/>
                    </a:lnTo>
                    <a:lnTo>
                      <a:pt x="101" y="572"/>
                    </a:lnTo>
                    <a:lnTo>
                      <a:pt x="100" y="557"/>
                    </a:lnTo>
                    <a:lnTo>
                      <a:pt x="90" y="550"/>
                    </a:lnTo>
                    <a:lnTo>
                      <a:pt x="80" y="544"/>
                    </a:lnTo>
                    <a:lnTo>
                      <a:pt x="65" y="532"/>
                    </a:lnTo>
                    <a:lnTo>
                      <a:pt x="46" y="527"/>
                    </a:lnTo>
                    <a:lnTo>
                      <a:pt x="22" y="514"/>
                    </a:lnTo>
                    <a:lnTo>
                      <a:pt x="12" y="495"/>
                    </a:lnTo>
                    <a:lnTo>
                      <a:pt x="10" y="483"/>
                    </a:lnTo>
                    <a:lnTo>
                      <a:pt x="2" y="473"/>
                    </a:lnTo>
                    <a:lnTo>
                      <a:pt x="0" y="460"/>
                    </a:lnTo>
                    <a:lnTo>
                      <a:pt x="5" y="441"/>
                    </a:lnTo>
                    <a:lnTo>
                      <a:pt x="10" y="424"/>
                    </a:lnTo>
                    <a:lnTo>
                      <a:pt x="11" y="408"/>
                    </a:lnTo>
                    <a:lnTo>
                      <a:pt x="4" y="392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425" name="Freeform 7"/>
              <p:cNvSpPr>
                <a:spLocks/>
              </p:cNvSpPr>
              <p:nvPr/>
            </p:nvSpPr>
            <p:spPr bwMode="auto">
              <a:xfrm>
                <a:off x="51" y="3556"/>
                <a:ext cx="299" cy="469"/>
              </a:xfrm>
              <a:custGeom>
                <a:avLst/>
                <a:gdLst>
                  <a:gd name="T0" fmla="*/ 133 w 368"/>
                  <a:gd name="T1" fmla="*/ 30 h 583"/>
                  <a:gd name="T2" fmla="*/ 165 w 368"/>
                  <a:gd name="T3" fmla="*/ 40 h 583"/>
                  <a:gd name="T4" fmla="*/ 188 w 368"/>
                  <a:gd name="T5" fmla="*/ 19 h 583"/>
                  <a:gd name="T6" fmla="*/ 221 w 368"/>
                  <a:gd name="T7" fmla="*/ 0 h 583"/>
                  <a:gd name="T8" fmla="*/ 261 w 368"/>
                  <a:gd name="T9" fmla="*/ 6 h 583"/>
                  <a:gd name="T10" fmla="*/ 266 w 368"/>
                  <a:gd name="T11" fmla="*/ 36 h 583"/>
                  <a:gd name="T12" fmla="*/ 253 w 368"/>
                  <a:gd name="T13" fmla="*/ 73 h 583"/>
                  <a:gd name="T14" fmla="*/ 266 w 368"/>
                  <a:gd name="T15" fmla="*/ 92 h 583"/>
                  <a:gd name="T16" fmla="*/ 277 w 368"/>
                  <a:gd name="T17" fmla="*/ 127 h 583"/>
                  <a:gd name="T18" fmla="*/ 323 w 368"/>
                  <a:gd name="T19" fmla="*/ 142 h 583"/>
                  <a:gd name="T20" fmla="*/ 357 w 368"/>
                  <a:gd name="T21" fmla="*/ 169 h 583"/>
                  <a:gd name="T22" fmla="*/ 363 w 368"/>
                  <a:gd name="T23" fmla="*/ 193 h 583"/>
                  <a:gd name="T24" fmla="*/ 368 w 368"/>
                  <a:gd name="T25" fmla="*/ 228 h 583"/>
                  <a:gd name="T26" fmla="*/ 347 w 368"/>
                  <a:gd name="T27" fmla="*/ 234 h 583"/>
                  <a:gd name="T28" fmla="*/ 342 w 368"/>
                  <a:gd name="T29" fmla="*/ 254 h 583"/>
                  <a:gd name="T30" fmla="*/ 325 w 368"/>
                  <a:gd name="T31" fmla="*/ 265 h 583"/>
                  <a:gd name="T32" fmla="*/ 309 w 368"/>
                  <a:gd name="T33" fmla="*/ 305 h 583"/>
                  <a:gd name="T34" fmla="*/ 284 w 368"/>
                  <a:gd name="T35" fmla="*/ 325 h 583"/>
                  <a:gd name="T36" fmla="*/ 271 w 368"/>
                  <a:gd name="T37" fmla="*/ 347 h 583"/>
                  <a:gd name="T38" fmla="*/ 254 w 368"/>
                  <a:gd name="T39" fmla="*/ 380 h 583"/>
                  <a:gd name="T40" fmla="*/ 277 w 368"/>
                  <a:gd name="T41" fmla="*/ 402 h 583"/>
                  <a:gd name="T42" fmla="*/ 308 w 368"/>
                  <a:gd name="T43" fmla="*/ 413 h 583"/>
                  <a:gd name="T44" fmla="*/ 308 w 368"/>
                  <a:gd name="T45" fmla="*/ 437 h 583"/>
                  <a:gd name="T46" fmla="*/ 307 w 368"/>
                  <a:gd name="T47" fmla="*/ 463 h 583"/>
                  <a:gd name="T48" fmla="*/ 347 w 368"/>
                  <a:gd name="T49" fmla="*/ 487 h 583"/>
                  <a:gd name="T50" fmla="*/ 350 w 368"/>
                  <a:gd name="T51" fmla="*/ 508 h 583"/>
                  <a:gd name="T52" fmla="*/ 337 w 368"/>
                  <a:gd name="T53" fmla="*/ 530 h 583"/>
                  <a:gd name="T54" fmla="*/ 337 w 368"/>
                  <a:gd name="T55" fmla="*/ 556 h 583"/>
                  <a:gd name="T56" fmla="*/ 321 w 368"/>
                  <a:gd name="T57" fmla="*/ 571 h 583"/>
                  <a:gd name="T58" fmla="*/ 307 w 368"/>
                  <a:gd name="T59" fmla="*/ 583 h 583"/>
                  <a:gd name="T60" fmla="*/ 282 w 368"/>
                  <a:gd name="T61" fmla="*/ 565 h 583"/>
                  <a:gd name="T62" fmla="*/ 282 w 368"/>
                  <a:gd name="T63" fmla="*/ 528 h 583"/>
                  <a:gd name="T64" fmla="*/ 265 w 368"/>
                  <a:gd name="T65" fmla="*/ 503 h 583"/>
                  <a:gd name="T66" fmla="*/ 243 w 368"/>
                  <a:gd name="T67" fmla="*/ 473 h 583"/>
                  <a:gd name="T68" fmla="*/ 228 w 368"/>
                  <a:gd name="T69" fmla="*/ 452 h 583"/>
                  <a:gd name="T70" fmla="*/ 198 w 368"/>
                  <a:gd name="T71" fmla="*/ 443 h 583"/>
                  <a:gd name="T72" fmla="*/ 176 w 368"/>
                  <a:gd name="T73" fmla="*/ 462 h 583"/>
                  <a:gd name="T74" fmla="*/ 156 w 368"/>
                  <a:gd name="T75" fmla="*/ 475 h 583"/>
                  <a:gd name="T76" fmla="*/ 134 w 368"/>
                  <a:gd name="T77" fmla="*/ 518 h 583"/>
                  <a:gd name="T78" fmla="*/ 110 w 368"/>
                  <a:gd name="T79" fmla="*/ 526 h 583"/>
                  <a:gd name="T80" fmla="*/ 92 w 368"/>
                  <a:gd name="T81" fmla="*/ 541 h 583"/>
                  <a:gd name="T82" fmla="*/ 75 w 368"/>
                  <a:gd name="T83" fmla="*/ 563 h 583"/>
                  <a:gd name="T84" fmla="*/ 53 w 368"/>
                  <a:gd name="T85" fmla="*/ 563 h 583"/>
                  <a:gd name="T86" fmla="*/ 27 w 368"/>
                  <a:gd name="T87" fmla="*/ 566 h 583"/>
                  <a:gd name="T88" fmla="*/ 19 w 368"/>
                  <a:gd name="T89" fmla="*/ 529 h 583"/>
                  <a:gd name="T90" fmla="*/ 5 w 368"/>
                  <a:gd name="T91" fmla="*/ 475 h 583"/>
                  <a:gd name="T92" fmla="*/ 0 w 368"/>
                  <a:gd name="T93" fmla="*/ 444 h 583"/>
                  <a:gd name="T94" fmla="*/ 12 w 368"/>
                  <a:gd name="T95" fmla="*/ 427 h 583"/>
                  <a:gd name="T96" fmla="*/ 30 w 368"/>
                  <a:gd name="T97" fmla="*/ 395 h 583"/>
                  <a:gd name="T98" fmla="*/ 38 w 368"/>
                  <a:gd name="T99" fmla="*/ 354 h 583"/>
                  <a:gd name="T100" fmla="*/ 41 w 368"/>
                  <a:gd name="T101" fmla="*/ 304 h 583"/>
                  <a:gd name="T102" fmla="*/ 29 w 368"/>
                  <a:gd name="T103" fmla="*/ 281 h 583"/>
                  <a:gd name="T104" fmla="*/ 37 w 368"/>
                  <a:gd name="T105" fmla="*/ 256 h 583"/>
                  <a:gd name="T106" fmla="*/ 35 w 368"/>
                  <a:gd name="T107" fmla="*/ 236 h 583"/>
                  <a:gd name="T108" fmla="*/ 53 w 368"/>
                  <a:gd name="T109" fmla="*/ 215 h 583"/>
                  <a:gd name="T110" fmla="*/ 72 w 368"/>
                  <a:gd name="T111" fmla="*/ 206 h 583"/>
                  <a:gd name="T112" fmla="*/ 91 w 368"/>
                  <a:gd name="T113" fmla="*/ 150 h 583"/>
                  <a:gd name="T114" fmla="*/ 99 w 368"/>
                  <a:gd name="T115" fmla="*/ 118 h 583"/>
                  <a:gd name="T116" fmla="*/ 104 w 368"/>
                  <a:gd name="T117" fmla="*/ 88 h 583"/>
                  <a:gd name="T118" fmla="*/ 105 w 368"/>
                  <a:gd name="T119" fmla="*/ 43 h 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8" h="583">
                    <a:moveTo>
                      <a:pt x="115" y="19"/>
                    </a:moveTo>
                    <a:lnTo>
                      <a:pt x="133" y="30"/>
                    </a:lnTo>
                    <a:lnTo>
                      <a:pt x="151" y="41"/>
                    </a:lnTo>
                    <a:lnTo>
                      <a:pt x="165" y="40"/>
                    </a:lnTo>
                    <a:lnTo>
                      <a:pt x="183" y="29"/>
                    </a:lnTo>
                    <a:lnTo>
                      <a:pt x="188" y="19"/>
                    </a:lnTo>
                    <a:lnTo>
                      <a:pt x="204" y="8"/>
                    </a:lnTo>
                    <a:lnTo>
                      <a:pt x="221" y="0"/>
                    </a:lnTo>
                    <a:lnTo>
                      <a:pt x="243" y="2"/>
                    </a:lnTo>
                    <a:lnTo>
                      <a:pt x="261" y="6"/>
                    </a:lnTo>
                    <a:lnTo>
                      <a:pt x="266" y="19"/>
                    </a:lnTo>
                    <a:lnTo>
                      <a:pt x="266" y="36"/>
                    </a:lnTo>
                    <a:lnTo>
                      <a:pt x="259" y="56"/>
                    </a:lnTo>
                    <a:lnTo>
                      <a:pt x="253" y="73"/>
                    </a:lnTo>
                    <a:lnTo>
                      <a:pt x="257" y="84"/>
                    </a:lnTo>
                    <a:lnTo>
                      <a:pt x="266" y="92"/>
                    </a:lnTo>
                    <a:lnTo>
                      <a:pt x="265" y="104"/>
                    </a:lnTo>
                    <a:lnTo>
                      <a:pt x="277" y="127"/>
                    </a:lnTo>
                    <a:lnTo>
                      <a:pt x="305" y="140"/>
                    </a:lnTo>
                    <a:lnTo>
                      <a:pt x="323" y="142"/>
                    </a:lnTo>
                    <a:lnTo>
                      <a:pt x="338" y="156"/>
                    </a:lnTo>
                    <a:lnTo>
                      <a:pt x="357" y="169"/>
                    </a:lnTo>
                    <a:lnTo>
                      <a:pt x="356" y="180"/>
                    </a:lnTo>
                    <a:lnTo>
                      <a:pt x="363" y="193"/>
                    </a:lnTo>
                    <a:lnTo>
                      <a:pt x="366" y="214"/>
                    </a:lnTo>
                    <a:lnTo>
                      <a:pt x="368" y="228"/>
                    </a:lnTo>
                    <a:lnTo>
                      <a:pt x="357" y="228"/>
                    </a:lnTo>
                    <a:lnTo>
                      <a:pt x="347" y="234"/>
                    </a:lnTo>
                    <a:lnTo>
                      <a:pt x="343" y="242"/>
                    </a:lnTo>
                    <a:lnTo>
                      <a:pt x="342" y="254"/>
                    </a:lnTo>
                    <a:lnTo>
                      <a:pt x="335" y="263"/>
                    </a:lnTo>
                    <a:lnTo>
                      <a:pt x="325" y="265"/>
                    </a:lnTo>
                    <a:lnTo>
                      <a:pt x="312" y="296"/>
                    </a:lnTo>
                    <a:lnTo>
                      <a:pt x="309" y="305"/>
                    </a:lnTo>
                    <a:lnTo>
                      <a:pt x="290" y="313"/>
                    </a:lnTo>
                    <a:lnTo>
                      <a:pt x="284" y="325"/>
                    </a:lnTo>
                    <a:lnTo>
                      <a:pt x="276" y="337"/>
                    </a:lnTo>
                    <a:lnTo>
                      <a:pt x="271" y="347"/>
                    </a:lnTo>
                    <a:lnTo>
                      <a:pt x="254" y="371"/>
                    </a:lnTo>
                    <a:lnTo>
                      <a:pt x="254" y="380"/>
                    </a:lnTo>
                    <a:lnTo>
                      <a:pt x="264" y="396"/>
                    </a:lnTo>
                    <a:lnTo>
                      <a:pt x="277" y="402"/>
                    </a:lnTo>
                    <a:lnTo>
                      <a:pt x="299" y="409"/>
                    </a:lnTo>
                    <a:lnTo>
                      <a:pt x="308" y="413"/>
                    </a:lnTo>
                    <a:lnTo>
                      <a:pt x="308" y="424"/>
                    </a:lnTo>
                    <a:lnTo>
                      <a:pt x="308" y="437"/>
                    </a:lnTo>
                    <a:lnTo>
                      <a:pt x="306" y="451"/>
                    </a:lnTo>
                    <a:lnTo>
                      <a:pt x="307" y="463"/>
                    </a:lnTo>
                    <a:lnTo>
                      <a:pt x="333" y="480"/>
                    </a:lnTo>
                    <a:lnTo>
                      <a:pt x="347" y="487"/>
                    </a:lnTo>
                    <a:lnTo>
                      <a:pt x="351" y="499"/>
                    </a:lnTo>
                    <a:lnTo>
                      <a:pt x="350" y="508"/>
                    </a:lnTo>
                    <a:lnTo>
                      <a:pt x="341" y="518"/>
                    </a:lnTo>
                    <a:lnTo>
                      <a:pt x="337" y="530"/>
                    </a:lnTo>
                    <a:lnTo>
                      <a:pt x="333" y="539"/>
                    </a:lnTo>
                    <a:lnTo>
                      <a:pt x="337" y="556"/>
                    </a:lnTo>
                    <a:lnTo>
                      <a:pt x="330" y="569"/>
                    </a:lnTo>
                    <a:lnTo>
                      <a:pt x="321" y="571"/>
                    </a:lnTo>
                    <a:lnTo>
                      <a:pt x="318" y="582"/>
                    </a:lnTo>
                    <a:lnTo>
                      <a:pt x="307" y="583"/>
                    </a:lnTo>
                    <a:lnTo>
                      <a:pt x="295" y="583"/>
                    </a:lnTo>
                    <a:lnTo>
                      <a:pt x="282" y="565"/>
                    </a:lnTo>
                    <a:lnTo>
                      <a:pt x="282" y="547"/>
                    </a:lnTo>
                    <a:lnTo>
                      <a:pt x="282" y="528"/>
                    </a:lnTo>
                    <a:lnTo>
                      <a:pt x="279" y="510"/>
                    </a:lnTo>
                    <a:lnTo>
                      <a:pt x="265" y="503"/>
                    </a:lnTo>
                    <a:lnTo>
                      <a:pt x="251" y="488"/>
                    </a:lnTo>
                    <a:lnTo>
                      <a:pt x="243" y="473"/>
                    </a:lnTo>
                    <a:lnTo>
                      <a:pt x="235" y="461"/>
                    </a:lnTo>
                    <a:lnTo>
                      <a:pt x="228" y="452"/>
                    </a:lnTo>
                    <a:lnTo>
                      <a:pt x="215" y="446"/>
                    </a:lnTo>
                    <a:lnTo>
                      <a:pt x="198" y="443"/>
                    </a:lnTo>
                    <a:lnTo>
                      <a:pt x="183" y="456"/>
                    </a:lnTo>
                    <a:lnTo>
                      <a:pt x="176" y="462"/>
                    </a:lnTo>
                    <a:lnTo>
                      <a:pt x="163" y="466"/>
                    </a:lnTo>
                    <a:lnTo>
                      <a:pt x="156" y="475"/>
                    </a:lnTo>
                    <a:lnTo>
                      <a:pt x="146" y="499"/>
                    </a:lnTo>
                    <a:lnTo>
                      <a:pt x="134" y="518"/>
                    </a:lnTo>
                    <a:lnTo>
                      <a:pt x="128" y="527"/>
                    </a:lnTo>
                    <a:lnTo>
                      <a:pt x="110" y="526"/>
                    </a:lnTo>
                    <a:lnTo>
                      <a:pt x="102" y="526"/>
                    </a:lnTo>
                    <a:lnTo>
                      <a:pt x="92" y="541"/>
                    </a:lnTo>
                    <a:lnTo>
                      <a:pt x="80" y="554"/>
                    </a:lnTo>
                    <a:lnTo>
                      <a:pt x="75" y="563"/>
                    </a:lnTo>
                    <a:lnTo>
                      <a:pt x="65" y="563"/>
                    </a:lnTo>
                    <a:lnTo>
                      <a:pt x="53" y="563"/>
                    </a:lnTo>
                    <a:lnTo>
                      <a:pt x="45" y="570"/>
                    </a:lnTo>
                    <a:lnTo>
                      <a:pt x="27" y="566"/>
                    </a:lnTo>
                    <a:lnTo>
                      <a:pt x="19" y="557"/>
                    </a:lnTo>
                    <a:lnTo>
                      <a:pt x="19" y="529"/>
                    </a:lnTo>
                    <a:lnTo>
                      <a:pt x="13" y="498"/>
                    </a:lnTo>
                    <a:lnTo>
                      <a:pt x="5" y="475"/>
                    </a:lnTo>
                    <a:lnTo>
                      <a:pt x="1" y="466"/>
                    </a:lnTo>
                    <a:lnTo>
                      <a:pt x="0" y="444"/>
                    </a:lnTo>
                    <a:lnTo>
                      <a:pt x="3" y="432"/>
                    </a:lnTo>
                    <a:lnTo>
                      <a:pt x="12" y="427"/>
                    </a:lnTo>
                    <a:lnTo>
                      <a:pt x="17" y="413"/>
                    </a:lnTo>
                    <a:lnTo>
                      <a:pt x="30" y="395"/>
                    </a:lnTo>
                    <a:lnTo>
                      <a:pt x="36" y="386"/>
                    </a:lnTo>
                    <a:lnTo>
                      <a:pt x="38" y="354"/>
                    </a:lnTo>
                    <a:lnTo>
                      <a:pt x="41" y="324"/>
                    </a:lnTo>
                    <a:lnTo>
                      <a:pt x="41" y="304"/>
                    </a:lnTo>
                    <a:lnTo>
                      <a:pt x="36" y="293"/>
                    </a:lnTo>
                    <a:lnTo>
                      <a:pt x="29" y="281"/>
                    </a:lnTo>
                    <a:lnTo>
                      <a:pt x="37" y="264"/>
                    </a:lnTo>
                    <a:lnTo>
                      <a:pt x="37" y="256"/>
                    </a:lnTo>
                    <a:lnTo>
                      <a:pt x="35" y="244"/>
                    </a:lnTo>
                    <a:lnTo>
                      <a:pt x="35" y="236"/>
                    </a:lnTo>
                    <a:lnTo>
                      <a:pt x="38" y="220"/>
                    </a:lnTo>
                    <a:lnTo>
                      <a:pt x="53" y="215"/>
                    </a:lnTo>
                    <a:lnTo>
                      <a:pt x="63" y="208"/>
                    </a:lnTo>
                    <a:lnTo>
                      <a:pt x="72" y="206"/>
                    </a:lnTo>
                    <a:lnTo>
                      <a:pt x="86" y="180"/>
                    </a:lnTo>
                    <a:lnTo>
                      <a:pt x="91" y="150"/>
                    </a:lnTo>
                    <a:lnTo>
                      <a:pt x="91" y="138"/>
                    </a:lnTo>
                    <a:lnTo>
                      <a:pt x="99" y="118"/>
                    </a:lnTo>
                    <a:lnTo>
                      <a:pt x="107" y="109"/>
                    </a:lnTo>
                    <a:lnTo>
                      <a:pt x="104" y="88"/>
                    </a:lnTo>
                    <a:lnTo>
                      <a:pt x="105" y="61"/>
                    </a:lnTo>
                    <a:lnTo>
                      <a:pt x="105" y="43"/>
                    </a:lnTo>
                    <a:lnTo>
                      <a:pt x="116" y="19"/>
                    </a:lnTo>
                  </a:path>
                </a:pathLst>
              </a:custGeom>
              <a:solidFill>
                <a:schemeClr val="accent5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426" name="Freeform 8"/>
              <p:cNvSpPr>
                <a:spLocks/>
              </p:cNvSpPr>
              <p:nvPr/>
            </p:nvSpPr>
            <p:spPr bwMode="auto">
              <a:xfrm>
                <a:off x="1878" y="2931"/>
                <a:ext cx="670" cy="718"/>
              </a:xfrm>
              <a:custGeom>
                <a:avLst/>
                <a:gdLst>
                  <a:gd name="T0" fmla="*/ 395 w 824"/>
                  <a:gd name="T1" fmla="*/ 21 h 893"/>
                  <a:gd name="T2" fmla="*/ 382 w 824"/>
                  <a:gd name="T3" fmla="*/ 63 h 893"/>
                  <a:gd name="T4" fmla="*/ 326 w 824"/>
                  <a:gd name="T5" fmla="*/ 112 h 893"/>
                  <a:gd name="T6" fmla="*/ 268 w 824"/>
                  <a:gd name="T7" fmla="*/ 148 h 893"/>
                  <a:gd name="T8" fmla="*/ 228 w 824"/>
                  <a:gd name="T9" fmla="*/ 143 h 893"/>
                  <a:gd name="T10" fmla="*/ 202 w 824"/>
                  <a:gd name="T11" fmla="*/ 159 h 893"/>
                  <a:gd name="T12" fmla="*/ 165 w 824"/>
                  <a:gd name="T13" fmla="*/ 207 h 893"/>
                  <a:gd name="T14" fmla="*/ 122 w 824"/>
                  <a:gd name="T15" fmla="*/ 196 h 893"/>
                  <a:gd name="T16" fmla="*/ 96 w 824"/>
                  <a:gd name="T17" fmla="*/ 220 h 893"/>
                  <a:gd name="T18" fmla="*/ 83 w 824"/>
                  <a:gd name="T19" fmla="*/ 300 h 893"/>
                  <a:gd name="T20" fmla="*/ 73 w 824"/>
                  <a:gd name="T21" fmla="*/ 327 h 893"/>
                  <a:gd name="T22" fmla="*/ 38 w 824"/>
                  <a:gd name="T23" fmla="*/ 335 h 893"/>
                  <a:gd name="T24" fmla="*/ 16 w 824"/>
                  <a:gd name="T25" fmla="*/ 362 h 893"/>
                  <a:gd name="T26" fmla="*/ 13 w 824"/>
                  <a:gd name="T27" fmla="*/ 411 h 893"/>
                  <a:gd name="T28" fmla="*/ 2 w 824"/>
                  <a:gd name="T29" fmla="*/ 434 h 893"/>
                  <a:gd name="T30" fmla="*/ 20 w 824"/>
                  <a:gd name="T31" fmla="*/ 470 h 893"/>
                  <a:gd name="T32" fmla="*/ 51 w 824"/>
                  <a:gd name="T33" fmla="*/ 503 h 893"/>
                  <a:gd name="T34" fmla="*/ 88 w 824"/>
                  <a:gd name="T35" fmla="*/ 539 h 893"/>
                  <a:gd name="T36" fmla="*/ 121 w 824"/>
                  <a:gd name="T37" fmla="*/ 567 h 893"/>
                  <a:gd name="T38" fmla="*/ 147 w 824"/>
                  <a:gd name="T39" fmla="*/ 631 h 893"/>
                  <a:gd name="T40" fmla="*/ 198 w 824"/>
                  <a:gd name="T41" fmla="*/ 669 h 893"/>
                  <a:gd name="T42" fmla="*/ 236 w 824"/>
                  <a:gd name="T43" fmla="*/ 695 h 893"/>
                  <a:gd name="T44" fmla="*/ 286 w 824"/>
                  <a:gd name="T45" fmla="*/ 770 h 893"/>
                  <a:gd name="T46" fmla="*/ 315 w 824"/>
                  <a:gd name="T47" fmla="*/ 842 h 893"/>
                  <a:gd name="T48" fmla="*/ 348 w 824"/>
                  <a:gd name="T49" fmla="*/ 844 h 893"/>
                  <a:gd name="T50" fmla="*/ 380 w 824"/>
                  <a:gd name="T51" fmla="*/ 825 h 893"/>
                  <a:gd name="T52" fmla="*/ 452 w 824"/>
                  <a:gd name="T53" fmla="*/ 830 h 893"/>
                  <a:gd name="T54" fmla="*/ 466 w 824"/>
                  <a:gd name="T55" fmla="*/ 855 h 893"/>
                  <a:gd name="T56" fmla="*/ 501 w 824"/>
                  <a:gd name="T57" fmla="*/ 845 h 893"/>
                  <a:gd name="T58" fmla="*/ 550 w 824"/>
                  <a:gd name="T59" fmla="*/ 845 h 893"/>
                  <a:gd name="T60" fmla="*/ 604 w 824"/>
                  <a:gd name="T61" fmla="*/ 861 h 893"/>
                  <a:gd name="T62" fmla="*/ 680 w 824"/>
                  <a:gd name="T63" fmla="*/ 855 h 893"/>
                  <a:gd name="T64" fmla="*/ 723 w 824"/>
                  <a:gd name="T65" fmla="*/ 867 h 893"/>
                  <a:gd name="T66" fmla="*/ 766 w 824"/>
                  <a:gd name="T67" fmla="*/ 893 h 893"/>
                  <a:gd name="T68" fmla="*/ 819 w 824"/>
                  <a:gd name="T69" fmla="*/ 880 h 893"/>
                  <a:gd name="T70" fmla="*/ 811 w 824"/>
                  <a:gd name="T71" fmla="*/ 807 h 893"/>
                  <a:gd name="T72" fmla="*/ 782 w 824"/>
                  <a:gd name="T73" fmla="*/ 764 h 893"/>
                  <a:gd name="T74" fmla="*/ 753 w 824"/>
                  <a:gd name="T75" fmla="*/ 668 h 893"/>
                  <a:gd name="T76" fmla="*/ 716 w 824"/>
                  <a:gd name="T77" fmla="*/ 634 h 893"/>
                  <a:gd name="T78" fmla="*/ 706 w 824"/>
                  <a:gd name="T79" fmla="*/ 598 h 893"/>
                  <a:gd name="T80" fmla="*/ 676 w 824"/>
                  <a:gd name="T81" fmla="*/ 513 h 893"/>
                  <a:gd name="T82" fmla="*/ 669 w 824"/>
                  <a:gd name="T83" fmla="*/ 467 h 893"/>
                  <a:gd name="T84" fmla="*/ 656 w 824"/>
                  <a:gd name="T85" fmla="*/ 381 h 893"/>
                  <a:gd name="T86" fmla="*/ 631 w 824"/>
                  <a:gd name="T87" fmla="*/ 356 h 893"/>
                  <a:gd name="T88" fmla="*/ 614 w 824"/>
                  <a:gd name="T89" fmla="*/ 291 h 893"/>
                  <a:gd name="T90" fmla="*/ 600 w 824"/>
                  <a:gd name="T91" fmla="*/ 257 h 893"/>
                  <a:gd name="T92" fmla="*/ 595 w 824"/>
                  <a:gd name="T93" fmla="*/ 199 h 893"/>
                  <a:gd name="T94" fmla="*/ 566 w 824"/>
                  <a:gd name="T95" fmla="*/ 167 h 893"/>
                  <a:gd name="T96" fmla="*/ 549 w 824"/>
                  <a:gd name="T97" fmla="*/ 137 h 893"/>
                  <a:gd name="T98" fmla="*/ 526 w 824"/>
                  <a:gd name="T99" fmla="*/ 106 h 893"/>
                  <a:gd name="T100" fmla="*/ 511 w 824"/>
                  <a:gd name="T101" fmla="*/ 70 h 893"/>
                  <a:gd name="T102" fmla="*/ 492 w 824"/>
                  <a:gd name="T103" fmla="*/ 34 h 893"/>
                  <a:gd name="T104" fmla="*/ 426 w 824"/>
                  <a:gd name="T105" fmla="*/ 7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24" h="893">
                    <a:moveTo>
                      <a:pt x="426" y="7"/>
                    </a:moveTo>
                    <a:cubicBezTo>
                      <a:pt x="423" y="29"/>
                      <a:pt x="415" y="17"/>
                      <a:pt x="395" y="21"/>
                    </a:cubicBezTo>
                    <a:cubicBezTo>
                      <a:pt x="391" y="26"/>
                      <a:pt x="389" y="33"/>
                      <a:pt x="385" y="38"/>
                    </a:cubicBezTo>
                    <a:cubicBezTo>
                      <a:pt x="383" y="48"/>
                      <a:pt x="386" y="54"/>
                      <a:pt x="382" y="63"/>
                    </a:cubicBezTo>
                    <a:cubicBezTo>
                      <a:pt x="380" y="85"/>
                      <a:pt x="377" y="105"/>
                      <a:pt x="376" y="127"/>
                    </a:cubicBezTo>
                    <a:cubicBezTo>
                      <a:pt x="350" y="125"/>
                      <a:pt x="348" y="115"/>
                      <a:pt x="326" y="112"/>
                    </a:cubicBezTo>
                    <a:cubicBezTo>
                      <a:pt x="309" y="114"/>
                      <a:pt x="298" y="130"/>
                      <a:pt x="283" y="135"/>
                    </a:cubicBezTo>
                    <a:cubicBezTo>
                      <a:pt x="278" y="142"/>
                      <a:pt x="275" y="143"/>
                      <a:pt x="268" y="148"/>
                    </a:cubicBezTo>
                    <a:cubicBezTo>
                      <a:pt x="259" y="146"/>
                      <a:pt x="255" y="146"/>
                      <a:pt x="252" y="138"/>
                    </a:cubicBezTo>
                    <a:cubicBezTo>
                      <a:pt x="244" y="139"/>
                      <a:pt x="233" y="136"/>
                      <a:pt x="228" y="143"/>
                    </a:cubicBezTo>
                    <a:cubicBezTo>
                      <a:pt x="222" y="151"/>
                      <a:pt x="234" y="140"/>
                      <a:pt x="219" y="148"/>
                    </a:cubicBezTo>
                    <a:cubicBezTo>
                      <a:pt x="214" y="150"/>
                      <a:pt x="207" y="155"/>
                      <a:pt x="202" y="159"/>
                    </a:cubicBezTo>
                    <a:cubicBezTo>
                      <a:pt x="202" y="170"/>
                      <a:pt x="214" y="185"/>
                      <a:pt x="198" y="187"/>
                    </a:cubicBezTo>
                    <a:cubicBezTo>
                      <a:pt x="190" y="191"/>
                      <a:pt x="172" y="207"/>
                      <a:pt x="165" y="207"/>
                    </a:cubicBezTo>
                    <a:cubicBezTo>
                      <a:pt x="156" y="211"/>
                      <a:pt x="143" y="199"/>
                      <a:pt x="136" y="197"/>
                    </a:cubicBezTo>
                    <a:cubicBezTo>
                      <a:pt x="129" y="195"/>
                      <a:pt x="127" y="194"/>
                      <a:pt x="122" y="196"/>
                    </a:cubicBezTo>
                    <a:cubicBezTo>
                      <a:pt x="118" y="200"/>
                      <a:pt x="108" y="209"/>
                      <a:pt x="108" y="209"/>
                    </a:cubicBezTo>
                    <a:cubicBezTo>
                      <a:pt x="101" y="218"/>
                      <a:pt x="99" y="213"/>
                      <a:pt x="96" y="220"/>
                    </a:cubicBezTo>
                    <a:cubicBezTo>
                      <a:pt x="94" y="228"/>
                      <a:pt x="97" y="237"/>
                      <a:pt x="94" y="244"/>
                    </a:cubicBezTo>
                    <a:cubicBezTo>
                      <a:pt x="91" y="263"/>
                      <a:pt x="87" y="281"/>
                      <a:pt x="83" y="300"/>
                    </a:cubicBezTo>
                    <a:cubicBezTo>
                      <a:pt x="81" y="308"/>
                      <a:pt x="80" y="314"/>
                      <a:pt x="76" y="321"/>
                    </a:cubicBezTo>
                    <a:cubicBezTo>
                      <a:pt x="75" y="323"/>
                      <a:pt x="73" y="327"/>
                      <a:pt x="73" y="327"/>
                    </a:cubicBezTo>
                    <a:cubicBezTo>
                      <a:pt x="69" y="329"/>
                      <a:pt x="70" y="343"/>
                      <a:pt x="64" y="344"/>
                    </a:cubicBezTo>
                    <a:cubicBezTo>
                      <a:pt x="58" y="345"/>
                      <a:pt x="45" y="336"/>
                      <a:pt x="38" y="335"/>
                    </a:cubicBezTo>
                    <a:cubicBezTo>
                      <a:pt x="31" y="334"/>
                      <a:pt x="23" y="336"/>
                      <a:pt x="19" y="340"/>
                    </a:cubicBezTo>
                    <a:cubicBezTo>
                      <a:pt x="16" y="346"/>
                      <a:pt x="19" y="356"/>
                      <a:pt x="16" y="362"/>
                    </a:cubicBezTo>
                    <a:cubicBezTo>
                      <a:pt x="12" y="373"/>
                      <a:pt x="19" y="368"/>
                      <a:pt x="6" y="371"/>
                    </a:cubicBezTo>
                    <a:cubicBezTo>
                      <a:pt x="5" y="388"/>
                      <a:pt x="15" y="394"/>
                      <a:pt x="13" y="411"/>
                    </a:cubicBezTo>
                    <a:cubicBezTo>
                      <a:pt x="13" y="413"/>
                      <a:pt x="2" y="427"/>
                      <a:pt x="1" y="428"/>
                    </a:cubicBezTo>
                    <a:cubicBezTo>
                      <a:pt x="0" y="429"/>
                      <a:pt x="3" y="432"/>
                      <a:pt x="2" y="434"/>
                    </a:cubicBezTo>
                    <a:cubicBezTo>
                      <a:pt x="4" y="442"/>
                      <a:pt x="5" y="442"/>
                      <a:pt x="12" y="446"/>
                    </a:cubicBezTo>
                    <a:cubicBezTo>
                      <a:pt x="20" y="456"/>
                      <a:pt x="15" y="460"/>
                      <a:pt x="20" y="470"/>
                    </a:cubicBezTo>
                    <a:cubicBezTo>
                      <a:pt x="26" y="476"/>
                      <a:pt x="22" y="484"/>
                      <a:pt x="30" y="485"/>
                    </a:cubicBezTo>
                    <a:cubicBezTo>
                      <a:pt x="35" y="492"/>
                      <a:pt x="44" y="496"/>
                      <a:pt x="51" y="503"/>
                    </a:cubicBezTo>
                    <a:cubicBezTo>
                      <a:pt x="53" y="513"/>
                      <a:pt x="69" y="520"/>
                      <a:pt x="74" y="530"/>
                    </a:cubicBezTo>
                    <a:cubicBezTo>
                      <a:pt x="79" y="537"/>
                      <a:pt x="85" y="535"/>
                      <a:pt x="88" y="539"/>
                    </a:cubicBezTo>
                    <a:cubicBezTo>
                      <a:pt x="91" y="543"/>
                      <a:pt x="88" y="548"/>
                      <a:pt x="93" y="553"/>
                    </a:cubicBezTo>
                    <a:cubicBezTo>
                      <a:pt x="107" y="562"/>
                      <a:pt x="102" y="565"/>
                      <a:pt x="121" y="567"/>
                    </a:cubicBezTo>
                    <a:cubicBezTo>
                      <a:pt x="127" y="577"/>
                      <a:pt x="134" y="587"/>
                      <a:pt x="139" y="597"/>
                    </a:cubicBezTo>
                    <a:cubicBezTo>
                      <a:pt x="139" y="614"/>
                      <a:pt x="139" y="620"/>
                      <a:pt x="147" y="631"/>
                    </a:cubicBezTo>
                    <a:cubicBezTo>
                      <a:pt x="151" y="637"/>
                      <a:pt x="165" y="654"/>
                      <a:pt x="171" y="658"/>
                    </a:cubicBezTo>
                    <a:cubicBezTo>
                      <a:pt x="184" y="661"/>
                      <a:pt x="188" y="668"/>
                      <a:pt x="198" y="669"/>
                    </a:cubicBezTo>
                    <a:cubicBezTo>
                      <a:pt x="202" y="677"/>
                      <a:pt x="218" y="681"/>
                      <a:pt x="224" y="682"/>
                    </a:cubicBezTo>
                    <a:cubicBezTo>
                      <a:pt x="226" y="688"/>
                      <a:pt x="236" y="695"/>
                      <a:pt x="236" y="695"/>
                    </a:cubicBezTo>
                    <a:cubicBezTo>
                      <a:pt x="246" y="719"/>
                      <a:pt x="235" y="753"/>
                      <a:pt x="268" y="761"/>
                    </a:cubicBezTo>
                    <a:cubicBezTo>
                      <a:pt x="274" y="764"/>
                      <a:pt x="280" y="769"/>
                      <a:pt x="286" y="770"/>
                    </a:cubicBezTo>
                    <a:cubicBezTo>
                      <a:pt x="289" y="776"/>
                      <a:pt x="300" y="779"/>
                      <a:pt x="303" y="785"/>
                    </a:cubicBezTo>
                    <a:cubicBezTo>
                      <a:pt x="306" y="802"/>
                      <a:pt x="305" y="828"/>
                      <a:pt x="315" y="842"/>
                    </a:cubicBezTo>
                    <a:cubicBezTo>
                      <a:pt x="320" y="852"/>
                      <a:pt x="323" y="848"/>
                      <a:pt x="328" y="848"/>
                    </a:cubicBezTo>
                    <a:cubicBezTo>
                      <a:pt x="333" y="848"/>
                      <a:pt x="344" y="846"/>
                      <a:pt x="348" y="844"/>
                    </a:cubicBezTo>
                    <a:cubicBezTo>
                      <a:pt x="351" y="843"/>
                      <a:pt x="352" y="838"/>
                      <a:pt x="355" y="837"/>
                    </a:cubicBezTo>
                    <a:cubicBezTo>
                      <a:pt x="368" y="833"/>
                      <a:pt x="367" y="826"/>
                      <a:pt x="380" y="825"/>
                    </a:cubicBezTo>
                    <a:cubicBezTo>
                      <a:pt x="400" y="826"/>
                      <a:pt x="414" y="821"/>
                      <a:pt x="430" y="826"/>
                    </a:cubicBezTo>
                    <a:cubicBezTo>
                      <a:pt x="441" y="827"/>
                      <a:pt x="447" y="826"/>
                      <a:pt x="452" y="830"/>
                    </a:cubicBezTo>
                    <a:cubicBezTo>
                      <a:pt x="457" y="834"/>
                      <a:pt x="457" y="844"/>
                      <a:pt x="459" y="848"/>
                    </a:cubicBezTo>
                    <a:cubicBezTo>
                      <a:pt x="463" y="850"/>
                      <a:pt x="461" y="855"/>
                      <a:pt x="466" y="855"/>
                    </a:cubicBezTo>
                    <a:cubicBezTo>
                      <a:pt x="470" y="855"/>
                      <a:pt x="480" y="850"/>
                      <a:pt x="486" y="848"/>
                    </a:cubicBezTo>
                    <a:cubicBezTo>
                      <a:pt x="492" y="846"/>
                      <a:pt x="494" y="846"/>
                      <a:pt x="501" y="845"/>
                    </a:cubicBezTo>
                    <a:cubicBezTo>
                      <a:pt x="512" y="845"/>
                      <a:pt x="519" y="840"/>
                      <a:pt x="528" y="842"/>
                    </a:cubicBezTo>
                    <a:cubicBezTo>
                      <a:pt x="538" y="847"/>
                      <a:pt x="527" y="842"/>
                      <a:pt x="550" y="845"/>
                    </a:cubicBezTo>
                    <a:cubicBezTo>
                      <a:pt x="555" y="846"/>
                      <a:pt x="559" y="850"/>
                      <a:pt x="564" y="852"/>
                    </a:cubicBezTo>
                    <a:cubicBezTo>
                      <a:pt x="575" y="856"/>
                      <a:pt x="588" y="866"/>
                      <a:pt x="604" y="861"/>
                    </a:cubicBezTo>
                    <a:cubicBezTo>
                      <a:pt x="616" y="863"/>
                      <a:pt x="618" y="867"/>
                      <a:pt x="631" y="866"/>
                    </a:cubicBezTo>
                    <a:cubicBezTo>
                      <a:pt x="644" y="865"/>
                      <a:pt x="666" y="856"/>
                      <a:pt x="680" y="855"/>
                    </a:cubicBezTo>
                    <a:cubicBezTo>
                      <a:pt x="691" y="856"/>
                      <a:pt x="705" y="850"/>
                      <a:pt x="713" y="858"/>
                    </a:cubicBezTo>
                    <a:cubicBezTo>
                      <a:pt x="727" y="872"/>
                      <a:pt x="709" y="864"/>
                      <a:pt x="723" y="867"/>
                    </a:cubicBezTo>
                    <a:cubicBezTo>
                      <a:pt x="727" y="872"/>
                      <a:pt x="736" y="882"/>
                      <a:pt x="736" y="882"/>
                    </a:cubicBezTo>
                    <a:cubicBezTo>
                      <a:pt x="743" y="885"/>
                      <a:pt x="753" y="893"/>
                      <a:pt x="766" y="893"/>
                    </a:cubicBezTo>
                    <a:cubicBezTo>
                      <a:pt x="775" y="893"/>
                      <a:pt x="783" y="887"/>
                      <a:pt x="792" y="885"/>
                    </a:cubicBezTo>
                    <a:cubicBezTo>
                      <a:pt x="801" y="883"/>
                      <a:pt x="815" y="885"/>
                      <a:pt x="819" y="880"/>
                    </a:cubicBezTo>
                    <a:cubicBezTo>
                      <a:pt x="824" y="875"/>
                      <a:pt x="819" y="867"/>
                      <a:pt x="818" y="855"/>
                    </a:cubicBezTo>
                    <a:cubicBezTo>
                      <a:pt x="817" y="843"/>
                      <a:pt x="814" y="819"/>
                      <a:pt x="811" y="807"/>
                    </a:cubicBezTo>
                    <a:cubicBezTo>
                      <a:pt x="811" y="797"/>
                      <a:pt x="807" y="785"/>
                      <a:pt x="798" y="780"/>
                    </a:cubicBezTo>
                    <a:cubicBezTo>
                      <a:pt x="794" y="774"/>
                      <a:pt x="788" y="768"/>
                      <a:pt x="782" y="764"/>
                    </a:cubicBezTo>
                    <a:cubicBezTo>
                      <a:pt x="774" y="744"/>
                      <a:pt x="746" y="720"/>
                      <a:pt x="740" y="698"/>
                    </a:cubicBezTo>
                    <a:cubicBezTo>
                      <a:pt x="739" y="682"/>
                      <a:pt x="770" y="670"/>
                      <a:pt x="753" y="668"/>
                    </a:cubicBezTo>
                    <a:cubicBezTo>
                      <a:pt x="745" y="663"/>
                      <a:pt x="741" y="655"/>
                      <a:pt x="732" y="650"/>
                    </a:cubicBezTo>
                    <a:cubicBezTo>
                      <a:pt x="727" y="644"/>
                      <a:pt x="722" y="638"/>
                      <a:pt x="716" y="634"/>
                    </a:cubicBezTo>
                    <a:cubicBezTo>
                      <a:pt x="713" y="630"/>
                      <a:pt x="713" y="622"/>
                      <a:pt x="711" y="617"/>
                    </a:cubicBezTo>
                    <a:cubicBezTo>
                      <a:pt x="709" y="611"/>
                      <a:pt x="709" y="607"/>
                      <a:pt x="706" y="598"/>
                    </a:cubicBezTo>
                    <a:cubicBezTo>
                      <a:pt x="703" y="589"/>
                      <a:pt x="699" y="577"/>
                      <a:pt x="694" y="563"/>
                    </a:cubicBezTo>
                    <a:cubicBezTo>
                      <a:pt x="688" y="548"/>
                      <a:pt x="684" y="528"/>
                      <a:pt x="676" y="513"/>
                    </a:cubicBezTo>
                    <a:cubicBezTo>
                      <a:pt x="675" y="506"/>
                      <a:pt x="672" y="498"/>
                      <a:pt x="669" y="491"/>
                    </a:cubicBezTo>
                    <a:cubicBezTo>
                      <a:pt x="668" y="484"/>
                      <a:pt x="668" y="481"/>
                      <a:pt x="669" y="467"/>
                    </a:cubicBezTo>
                    <a:cubicBezTo>
                      <a:pt x="670" y="453"/>
                      <a:pt x="676" y="421"/>
                      <a:pt x="674" y="407"/>
                    </a:cubicBezTo>
                    <a:cubicBezTo>
                      <a:pt x="673" y="399"/>
                      <a:pt x="661" y="387"/>
                      <a:pt x="656" y="381"/>
                    </a:cubicBezTo>
                    <a:cubicBezTo>
                      <a:pt x="653" y="377"/>
                      <a:pt x="644" y="372"/>
                      <a:pt x="644" y="372"/>
                    </a:cubicBezTo>
                    <a:cubicBezTo>
                      <a:pt x="639" y="363"/>
                      <a:pt x="636" y="365"/>
                      <a:pt x="631" y="356"/>
                    </a:cubicBezTo>
                    <a:cubicBezTo>
                      <a:pt x="628" y="341"/>
                      <a:pt x="632" y="312"/>
                      <a:pt x="628" y="297"/>
                    </a:cubicBezTo>
                    <a:cubicBezTo>
                      <a:pt x="627" y="293"/>
                      <a:pt x="614" y="291"/>
                      <a:pt x="614" y="291"/>
                    </a:cubicBezTo>
                    <a:cubicBezTo>
                      <a:pt x="613" y="284"/>
                      <a:pt x="610" y="283"/>
                      <a:pt x="604" y="279"/>
                    </a:cubicBezTo>
                    <a:cubicBezTo>
                      <a:pt x="603" y="272"/>
                      <a:pt x="602" y="264"/>
                      <a:pt x="600" y="257"/>
                    </a:cubicBezTo>
                    <a:cubicBezTo>
                      <a:pt x="599" y="254"/>
                      <a:pt x="596" y="247"/>
                      <a:pt x="596" y="247"/>
                    </a:cubicBezTo>
                    <a:cubicBezTo>
                      <a:pt x="595" y="235"/>
                      <a:pt x="596" y="211"/>
                      <a:pt x="595" y="199"/>
                    </a:cubicBezTo>
                    <a:cubicBezTo>
                      <a:pt x="592" y="188"/>
                      <a:pt x="584" y="184"/>
                      <a:pt x="579" y="179"/>
                    </a:cubicBezTo>
                    <a:cubicBezTo>
                      <a:pt x="575" y="172"/>
                      <a:pt x="573" y="170"/>
                      <a:pt x="566" y="167"/>
                    </a:cubicBezTo>
                    <a:cubicBezTo>
                      <a:pt x="563" y="165"/>
                      <a:pt x="554" y="158"/>
                      <a:pt x="554" y="158"/>
                    </a:cubicBezTo>
                    <a:cubicBezTo>
                      <a:pt x="548" y="148"/>
                      <a:pt x="553" y="148"/>
                      <a:pt x="549" y="137"/>
                    </a:cubicBezTo>
                    <a:cubicBezTo>
                      <a:pt x="544" y="135"/>
                      <a:pt x="540" y="128"/>
                      <a:pt x="536" y="123"/>
                    </a:cubicBezTo>
                    <a:cubicBezTo>
                      <a:pt x="532" y="118"/>
                      <a:pt x="529" y="111"/>
                      <a:pt x="526" y="106"/>
                    </a:cubicBezTo>
                    <a:cubicBezTo>
                      <a:pt x="523" y="102"/>
                      <a:pt x="522" y="96"/>
                      <a:pt x="520" y="92"/>
                    </a:cubicBezTo>
                    <a:cubicBezTo>
                      <a:pt x="517" y="86"/>
                      <a:pt x="514" y="77"/>
                      <a:pt x="511" y="70"/>
                    </a:cubicBezTo>
                    <a:cubicBezTo>
                      <a:pt x="509" y="63"/>
                      <a:pt x="507" y="61"/>
                      <a:pt x="504" y="55"/>
                    </a:cubicBezTo>
                    <a:cubicBezTo>
                      <a:pt x="501" y="49"/>
                      <a:pt x="500" y="40"/>
                      <a:pt x="492" y="34"/>
                    </a:cubicBezTo>
                    <a:cubicBezTo>
                      <a:pt x="488" y="28"/>
                      <a:pt x="464" y="21"/>
                      <a:pt x="458" y="17"/>
                    </a:cubicBezTo>
                    <a:cubicBezTo>
                      <a:pt x="445" y="0"/>
                      <a:pt x="436" y="23"/>
                      <a:pt x="426" y="7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427" name="Freeform 9"/>
              <p:cNvSpPr>
                <a:spLocks/>
              </p:cNvSpPr>
              <p:nvPr/>
            </p:nvSpPr>
            <p:spPr bwMode="auto">
              <a:xfrm>
                <a:off x="1416" y="2823"/>
                <a:ext cx="807" cy="413"/>
              </a:xfrm>
              <a:custGeom>
                <a:avLst/>
                <a:gdLst>
                  <a:gd name="T0" fmla="*/ 9 w 991"/>
                  <a:gd name="T1" fmla="*/ 247 h 514"/>
                  <a:gd name="T2" fmla="*/ 31 w 991"/>
                  <a:gd name="T3" fmla="*/ 196 h 514"/>
                  <a:gd name="T4" fmla="*/ 49 w 991"/>
                  <a:gd name="T5" fmla="*/ 159 h 514"/>
                  <a:gd name="T6" fmla="*/ 99 w 991"/>
                  <a:gd name="T7" fmla="*/ 138 h 514"/>
                  <a:gd name="T8" fmla="*/ 155 w 991"/>
                  <a:gd name="T9" fmla="*/ 124 h 514"/>
                  <a:gd name="T10" fmla="*/ 171 w 991"/>
                  <a:gd name="T11" fmla="*/ 114 h 514"/>
                  <a:gd name="T12" fmla="*/ 196 w 991"/>
                  <a:gd name="T13" fmla="*/ 97 h 514"/>
                  <a:gd name="T14" fmla="*/ 289 w 991"/>
                  <a:gd name="T15" fmla="*/ 85 h 514"/>
                  <a:gd name="T16" fmla="*/ 338 w 991"/>
                  <a:gd name="T17" fmla="*/ 95 h 514"/>
                  <a:gd name="T18" fmla="*/ 361 w 991"/>
                  <a:gd name="T19" fmla="*/ 78 h 514"/>
                  <a:gd name="T20" fmla="*/ 385 w 991"/>
                  <a:gd name="T21" fmla="*/ 53 h 514"/>
                  <a:gd name="T22" fmla="*/ 507 w 991"/>
                  <a:gd name="T23" fmla="*/ 53 h 514"/>
                  <a:gd name="T24" fmla="*/ 541 w 991"/>
                  <a:gd name="T25" fmla="*/ 63 h 514"/>
                  <a:gd name="T26" fmla="*/ 551 w 991"/>
                  <a:gd name="T27" fmla="*/ 77 h 514"/>
                  <a:gd name="T28" fmla="*/ 605 w 991"/>
                  <a:gd name="T29" fmla="*/ 103 h 514"/>
                  <a:gd name="T30" fmla="*/ 681 w 991"/>
                  <a:gd name="T31" fmla="*/ 111 h 514"/>
                  <a:gd name="T32" fmla="*/ 743 w 991"/>
                  <a:gd name="T33" fmla="*/ 119 h 514"/>
                  <a:gd name="T34" fmla="*/ 789 w 991"/>
                  <a:gd name="T35" fmla="*/ 154 h 514"/>
                  <a:gd name="T36" fmla="*/ 844 w 991"/>
                  <a:gd name="T37" fmla="*/ 154 h 514"/>
                  <a:gd name="T38" fmla="*/ 856 w 991"/>
                  <a:gd name="T39" fmla="*/ 9 h 514"/>
                  <a:gd name="T40" fmla="*/ 939 w 991"/>
                  <a:gd name="T41" fmla="*/ 43 h 514"/>
                  <a:gd name="T42" fmla="*/ 947 w 991"/>
                  <a:gd name="T43" fmla="*/ 77 h 514"/>
                  <a:gd name="T44" fmla="*/ 969 w 991"/>
                  <a:gd name="T45" fmla="*/ 109 h 514"/>
                  <a:gd name="T46" fmla="*/ 988 w 991"/>
                  <a:gd name="T47" fmla="*/ 137 h 514"/>
                  <a:gd name="T48" fmla="*/ 982 w 991"/>
                  <a:gd name="T49" fmla="*/ 150 h 514"/>
                  <a:gd name="T50" fmla="*/ 947 w 991"/>
                  <a:gd name="T51" fmla="*/ 190 h 514"/>
                  <a:gd name="T52" fmla="*/ 946 w 991"/>
                  <a:gd name="T53" fmla="*/ 250 h 514"/>
                  <a:gd name="T54" fmla="*/ 921 w 991"/>
                  <a:gd name="T55" fmla="*/ 262 h 514"/>
                  <a:gd name="T56" fmla="*/ 859 w 991"/>
                  <a:gd name="T57" fmla="*/ 267 h 514"/>
                  <a:gd name="T58" fmla="*/ 831 w 991"/>
                  <a:gd name="T59" fmla="*/ 279 h 514"/>
                  <a:gd name="T60" fmla="*/ 793 w 991"/>
                  <a:gd name="T61" fmla="*/ 276 h 514"/>
                  <a:gd name="T62" fmla="*/ 767 w 991"/>
                  <a:gd name="T63" fmla="*/ 299 h 514"/>
                  <a:gd name="T64" fmla="*/ 742 w 991"/>
                  <a:gd name="T65" fmla="*/ 335 h 514"/>
                  <a:gd name="T66" fmla="*/ 700 w 991"/>
                  <a:gd name="T67" fmla="*/ 329 h 514"/>
                  <a:gd name="T68" fmla="*/ 680 w 991"/>
                  <a:gd name="T69" fmla="*/ 339 h 514"/>
                  <a:gd name="T70" fmla="*/ 669 w 991"/>
                  <a:gd name="T71" fmla="*/ 345 h 514"/>
                  <a:gd name="T72" fmla="*/ 661 w 991"/>
                  <a:gd name="T73" fmla="*/ 358 h 514"/>
                  <a:gd name="T74" fmla="*/ 650 w 991"/>
                  <a:gd name="T75" fmla="*/ 438 h 514"/>
                  <a:gd name="T76" fmla="*/ 627 w 991"/>
                  <a:gd name="T77" fmla="*/ 478 h 514"/>
                  <a:gd name="T78" fmla="*/ 583 w 991"/>
                  <a:gd name="T79" fmla="*/ 480 h 514"/>
                  <a:gd name="T80" fmla="*/ 575 w 991"/>
                  <a:gd name="T81" fmla="*/ 505 h 514"/>
                  <a:gd name="T82" fmla="*/ 556 w 991"/>
                  <a:gd name="T83" fmla="*/ 513 h 514"/>
                  <a:gd name="T84" fmla="*/ 538 w 991"/>
                  <a:gd name="T85" fmla="*/ 472 h 514"/>
                  <a:gd name="T86" fmla="*/ 497 w 991"/>
                  <a:gd name="T87" fmla="*/ 453 h 514"/>
                  <a:gd name="T88" fmla="*/ 454 w 991"/>
                  <a:gd name="T89" fmla="*/ 430 h 514"/>
                  <a:gd name="T90" fmla="*/ 443 w 991"/>
                  <a:gd name="T91" fmla="*/ 417 h 514"/>
                  <a:gd name="T92" fmla="*/ 419 w 991"/>
                  <a:gd name="T93" fmla="*/ 379 h 514"/>
                  <a:gd name="T94" fmla="*/ 379 w 991"/>
                  <a:gd name="T95" fmla="*/ 352 h 514"/>
                  <a:gd name="T96" fmla="*/ 296 w 991"/>
                  <a:gd name="T97" fmla="*/ 333 h 514"/>
                  <a:gd name="T98" fmla="*/ 255 w 991"/>
                  <a:gd name="T99" fmla="*/ 322 h 514"/>
                  <a:gd name="T100" fmla="*/ 239 w 991"/>
                  <a:gd name="T101" fmla="*/ 315 h 514"/>
                  <a:gd name="T102" fmla="*/ 169 w 991"/>
                  <a:gd name="T103" fmla="*/ 294 h 514"/>
                  <a:gd name="T104" fmla="*/ 140 w 991"/>
                  <a:gd name="T105" fmla="*/ 282 h 514"/>
                  <a:gd name="T106" fmla="*/ 38 w 991"/>
                  <a:gd name="T107" fmla="*/ 275 h 514"/>
                  <a:gd name="T108" fmla="*/ 7 w 991"/>
                  <a:gd name="T109" fmla="*/ 263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91" h="514">
                    <a:moveTo>
                      <a:pt x="2" y="261"/>
                    </a:moveTo>
                    <a:cubicBezTo>
                      <a:pt x="10" y="281"/>
                      <a:pt x="3" y="256"/>
                      <a:pt x="9" y="247"/>
                    </a:cubicBezTo>
                    <a:cubicBezTo>
                      <a:pt x="12" y="236"/>
                      <a:pt x="18" y="218"/>
                      <a:pt x="25" y="208"/>
                    </a:cubicBezTo>
                    <a:cubicBezTo>
                      <a:pt x="27" y="197"/>
                      <a:pt x="24" y="200"/>
                      <a:pt x="31" y="196"/>
                    </a:cubicBezTo>
                    <a:cubicBezTo>
                      <a:pt x="32" y="187"/>
                      <a:pt x="34" y="172"/>
                      <a:pt x="40" y="165"/>
                    </a:cubicBezTo>
                    <a:cubicBezTo>
                      <a:pt x="42" y="162"/>
                      <a:pt x="49" y="159"/>
                      <a:pt x="49" y="159"/>
                    </a:cubicBezTo>
                    <a:cubicBezTo>
                      <a:pt x="55" y="157"/>
                      <a:pt x="71" y="148"/>
                      <a:pt x="76" y="147"/>
                    </a:cubicBezTo>
                    <a:cubicBezTo>
                      <a:pt x="84" y="143"/>
                      <a:pt x="88" y="141"/>
                      <a:pt x="99" y="138"/>
                    </a:cubicBezTo>
                    <a:cubicBezTo>
                      <a:pt x="105" y="136"/>
                      <a:pt x="138" y="128"/>
                      <a:pt x="145" y="127"/>
                    </a:cubicBezTo>
                    <a:cubicBezTo>
                      <a:pt x="161" y="118"/>
                      <a:pt x="138" y="125"/>
                      <a:pt x="155" y="124"/>
                    </a:cubicBezTo>
                    <a:cubicBezTo>
                      <a:pt x="160" y="123"/>
                      <a:pt x="161" y="119"/>
                      <a:pt x="161" y="119"/>
                    </a:cubicBezTo>
                    <a:cubicBezTo>
                      <a:pt x="164" y="117"/>
                      <a:pt x="168" y="116"/>
                      <a:pt x="171" y="114"/>
                    </a:cubicBezTo>
                    <a:cubicBezTo>
                      <a:pt x="173" y="113"/>
                      <a:pt x="182" y="107"/>
                      <a:pt x="182" y="107"/>
                    </a:cubicBezTo>
                    <a:cubicBezTo>
                      <a:pt x="184" y="99"/>
                      <a:pt x="190" y="101"/>
                      <a:pt x="196" y="97"/>
                    </a:cubicBezTo>
                    <a:cubicBezTo>
                      <a:pt x="199" y="91"/>
                      <a:pt x="247" y="86"/>
                      <a:pt x="253" y="84"/>
                    </a:cubicBezTo>
                    <a:cubicBezTo>
                      <a:pt x="287" y="84"/>
                      <a:pt x="255" y="83"/>
                      <a:pt x="289" y="85"/>
                    </a:cubicBezTo>
                    <a:cubicBezTo>
                      <a:pt x="293" y="85"/>
                      <a:pt x="316" y="97"/>
                      <a:pt x="316" y="97"/>
                    </a:cubicBezTo>
                    <a:cubicBezTo>
                      <a:pt x="320" y="110"/>
                      <a:pt x="330" y="98"/>
                      <a:pt x="338" y="95"/>
                    </a:cubicBezTo>
                    <a:cubicBezTo>
                      <a:pt x="340" y="93"/>
                      <a:pt x="350" y="86"/>
                      <a:pt x="351" y="84"/>
                    </a:cubicBezTo>
                    <a:cubicBezTo>
                      <a:pt x="353" y="78"/>
                      <a:pt x="353" y="81"/>
                      <a:pt x="361" y="78"/>
                    </a:cubicBezTo>
                    <a:cubicBezTo>
                      <a:pt x="365" y="74"/>
                      <a:pt x="366" y="59"/>
                      <a:pt x="371" y="57"/>
                    </a:cubicBezTo>
                    <a:cubicBezTo>
                      <a:pt x="372" y="54"/>
                      <a:pt x="382" y="56"/>
                      <a:pt x="385" y="53"/>
                    </a:cubicBezTo>
                    <a:cubicBezTo>
                      <a:pt x="388" y="51"/>
                      <a:pt x="413" y="54"/>
                      <a:pt x="416" y="52"/>
                    </a:cubicBezTo>
                    <a:cubicBezTo>
                      <a:pt x="466" y="51"/>
                      <a:pt x="464" y="48"/>
                      <a:pt x="507" y="53"/>
                    </a:cubicBezTo>
                    <a:cubicBezTo>
                      <a:pt x="510" y="53"/>
                      <a:pt x="532" y="55"/>
                      <a:pt x="532" y="55"/>
                    </a:cubicBezTo>
                    <a:cubicBezTo>
                      <a:pt x="535" y="58"/>
                      <a:pt x="537" y="60"/>
                      <a:pt x="541" y="63"/>
                    </a:cubicBezTo>
                    <a:cubicBezTo>
                      <a:pt x="543" y="64"/>
                      <a:pt x="547" y="67"/>
                      <a:pt x="547" y="67"/>
                    </a:cubicBezTo>
                    <a:cubicBezTo>
                      <a:pt x="551" y="73"/>
                      <a:pt x="554" y="69"/>
                      <a:pt x="551" y="77"/>
                    </a:cubicBezTo>
                    <a:cubicBezTo>
                      <a:pt x="553" y="88"/>
                      <a:pt x="546" y="89"/>
                      <a:pt x="557" y="91"/>
                    </a:cubicBezTo>
                    <a:cubicBezTo>
                      <a:pt x="569" y="99"/>
                      <a:pt x="590" y="102"/>
                      <a:pt x="605" y="103"/>
                    </a:cubicBezTo>
                    <a:cubicBezTo>
                      <a:pt x="614" y="107"/>
                      <a:pt x="621" y="106"/>
                      <a:pt x="632" y="107"/>
                    </a:cubicBezTo>
                    <a:cubicBezTo>
                      <a:pt x="658" y="106"/>
                      <a:pt x="662" y="114"/>
                      <a:pt x="681" y="111"/>
                    </a:cubicBezTo>
                    <a:cubicBezTo>
                      <a:pt x="677" y="110"/>
                      <a:pt x="643" y="102"/>
                      <a:pt x="653" y="103"/>
                    </a:cubicBezTo>
                    <a:lnTo>
                      <a:pt x="743" y="119"/>
                    </a:lnTo>
                    <a:lnTo>
                      <a:pt x="765" y="137"/>
                    </a:lnTo>
                    <a:cubicBezTo>
                      <a:pt x="769" y="153"/>
                      <a:pt x="777" y="152"/>
                      <a:pt x="789" y="154"/>
                    </a:cubicBezTo>
                    <a:cubicBezTo>
                      <a:pt x="791" y="157"/>
                      <a:pt x="793" y="159"/>
                      <a:pt x="797" y="160"/>
                    </a:cubicBezTo>
                    <a:cubicBezTo>
                      <a:pt x="826" y="159"/>
                      <a:pt x="831" y="167"/>
                      <a:pt x="844" y="154"/>
                    </a:cubicBezTo>
                    <a:cubicBezTo>
                      <a:pt x="844" y="128"/>
                      <a:pt x="840" y="83"/>
                      <a:pt x="843" y="52"/>
                    </a:cubicBezTo>
                    <a:cubicBezTo>
                      <a:pt x="844" y="24"/>
                      <a:pt x="834" y="12"/>
                      <a:pt x="856" y="9"/>
                    </a:cubicBezTo>
                    <a:cubicBezTo>
                      <a:pt x="869" y="0"/>
                      <a:pt x="899" y="8"/>
                      <a:pt x="913" y="9"/>
                    </a:cubicBezTo>
                    <a:cubicBezTo>
                      <a:pt x="915" y="36"/>
                      <a:pt x="921" y="30"/>
                      <a:pt x="939" y="43"/>
                    </a:cubicBezTo>
                    <a:cubicBezTo>
                      <a:pt x="944" y="47"/>
                      <a:pt x="935" y="56"/>
                      <a:pt x="941" y="58"/>
                    </a:cubicBezTo>
                    <a:cubicBezTo>
                      <a:pt x="946" y="61"/>
                      <a:pt x="942" y="75"/>
                      <a:pt x="947" y="77"/>
                    </a:cubicBezTo>
                    <a:cubicBezTo>
                      <a:pt x="952" y="82"/>
                      <a:pt x="955" y="90"/>
                      <a:pt x="961" y="93"/>
                    </a:cubicBezTo>
                    <a:cubicBezTo>
                      <a:pt x="964" y="97"/>
                      <a:pt x="965" y="106"/>
                      <a:pt x="969" y="109"/>
                    </a:cubicBezTo>
                    <a:cubicBezTo>
                      <a:pt x="974" y="119"/>
                      <a:pt x="974" y="117"/>
                      <a:pt x="977" y="129"/>
                    </a:cubicBezTo>
                    <a:cubicBezTo>
                      <a:pt x="977" y="132"/>
                      <a:pt x="990" y="134"/>
                      <a:pt x="988" y="137"/>
                    </a:cubicBezTo>
                    <a:cubicBezTo>
                      <a:pt x="987" y="138"/>
                      <a:pt x="991" y="144"/>
                      <a:pt x="989" y="144"/>
                    </a:cubicBezTo>
                    <a:cubicBezTo>
                      <a:pt x="985" y="145"/>
                      <a:pt x="982" y="150"/>
                      <a:pt x="982" y="150"/>
                    </a:cubicBezTo>
                    <a:cubicBezTo>
                      <a:pt x="980" y="155"/>
                      <a:pt x="958" y="150"/>
                      <a:pt x="955" y="155"/>
                    </a:cubicBezTo>
                    <a:cubicBezTo>
                      <a:pt x="951" y="164"/>
                      <a:pt x="948" y="176"/>
                      <a:pt x="947" y="190"/>
                    </a:cubicBezTo>
                    <a:cubicBezTo>
                      <a:pt x="946" y="204"/>
                      <a:pt x="947" y="228"/>
                      <a:pt x="947" y="238"/>
                    </a:cubicBezTo>
                    <a:cubicBezTo>
                      <a:pt x="943" y="253"/>
                      <a:pt x="947" y="246"/>
                      <a:pt x="946" y="250"/>
                    </a:cubicBezTo>
                    <a:cubicBezTo>
                      <a:pt x="945" y="254"/>
                      <a:pt x="945" y="263"/>
                      <a:pt x="941" y="265"/>
                    </a:cubicBezTo>
                    <a:cubicBezTo>
                      <a:pt x="937" y="269"/>
                      <a:pt x="932" y="265"/>
                      <a:pt x="921" y="262"/>
                    </a:cubicBezTo>
                    <a:cubicBezTo>
                      <a:pt x="913" y="259"/>
                      <a:pt x="900" y="246"/>
                      <a:pt x="890" y="247"/>
                    </a:cubicBezTo>
                    <a:cubicBezTo>
                      <a:pt x="880" y="247"/>
                      <a:pt x="867" y="262"/>
                      <a:pt x="859" y="267"/>
                    </a:cubicBezTo>
                    <a:cubicBezTo>
                      <a:pt x="851" y="272"/>
                      <a:pt x="849" y="274"/>
                      <a:pt x="844" y="276"/>
                    </a:cubicBezTo>
                    <a:cubicBezTo>
                      <a:pt x="840" y="282"/>
                      <a:pt x="838" y="280"/>
                      <a:pt x="831" y="279"/>
                    </a:cubicBezTo>
                    <a:cubicBezTo>
                      <a:pt x="825" y="276"/>
                      <a:pt x="819" y="273"/>
                      <a:pt x="813" y="271"/>
                    </a:cubicBezTo>
                    <a:cubicBezTo>
                      <a:pt x="799" y="273"/>
                      <a:pt x="804" y="272"/>
                      <a:pt x="793" y="276"/>
                    </a:cubicBezTo>
                    <a:cubicBezTo>
                      <a:pt x="792" y="278"/>
                      <a:pt x="781" y="288"/>
                      <a:pt x="778" y="289"/>
                    </a:cubicBezTo>
                    <a:cubicBezTo>
                      <a:pt x="777" y="293"/>
                      <a:pt x="771" y="296"/>
                      <a:pt x="767" y="299"/>
                    </a:cubicBezTo>
                    <a:cubicBezTo>
                      <a:pt x="765" y="305"/>
                      <a:pt x="777" y="309"/>
                      <a:pt x="770" y="316"/>
                    </a:cubicBezTo>
                    <a:cubicBezTo>
                      <a:pt x="766" y="322"/>
                      <a:pt x="750" y="331"/>
                      <a:pt x="742" y="335"/>
                    </a:cubicBezTo>
                    <a:cubicBezTo>
                      <a:pt x="734" y="339"/>
                      <a:pt x="731" y="340"/>
                      <a:pt x="724" y="339"/>
                    </a:cubicBezTo>
                    <a:cubicBezTo>
                      <a:pt x="713" y="337"/>
                      <a:pt x="710" y="332"/>
                      <a:pt x="700" y="329"/>
                    </a:cubicBezTo>
                    <a:cubicBezTo>
                      <a:pt x="696" y="330"/>
                      <a:pt x="686" y="331"/>
                      <a:pt x="686" y="331"/>
                    </a:cubicBezTo>
                    <a:cubicBezTo>
                      <a:pt x="685" y="333"/>
                      <a:pt x="682" y="338"/>
                      <a:pt x="680" y="339"/>
                    </a:cubicBezTo>
                    <a:cubicBezTo>
                      <a:pt x="677" y="341"/>
                      <a:pt x="671" y="342"/>
                      <a:pt x="671" y="342"/>
                    </a:cubicBezTo>
                    <a:cubicBezTo>
                      <a:pt x="670" y="343"/>
                      <a:pt x="670" y="344"/>
                      <a:pt x="669" y="345"/>
                    </a:cubicBezTo>
                    <a:cubicBezTo>
                      <a:pt x="668" y="346"/>
                      <a:pt x="666" y="345"/>
                      <a:pt x="665" y="346"/>
                    </a:cubicBezTo>
                    <a:cubicBezTo>
                      <a:pt x="662" y="349"/>
                      <a:pt x="661" y="358"/>
                      <a:pt x="661" y="358"/>
                    </a:cubicBezTo>
                    <a:cubicBezTo>
                      <a:pt x="661" y="367"/>
                      <a:pt x="664" y="398"/>
                      <a:pt x="653" y="409"/>
                    </a:cubicBezTo>
                    <a:cubicBezTo>
                      <a:pt x="652" y="416"/>
                      <a:pt x="653" y="432"/>
                      <a:pt x="650" y="438"/>
                    </a:cubicBezTo>
                    <a:cubicBezTo>
                      <a:pt x="648" y="446"/>
                      <a:pt x="651" y="450"/>
                      <a:pt x="647" y="457"/>
                    </a:cubicBezTo>
                    <a:cubicBezTo>
                      <a:pt x="643" y="464"/>
                      <a:pt x="636" y="476"/>
                      <a:pt x="627" y="478"/>
                    </a:cubicBezTo>
                    <a:cubicBezTo>
                      <a:pt x="618" y="480"/>
                      <a:pt x="600" y="471"/>
                      <a:pt x="593" y="471"/>
                    </a:cubicBezTo>
                    <a:cubicBezTo>
                      <a:pt x="587" y="475"/>
                      <a:pt x="588" y="477"/>
                      <a:pt x="583" y="480"/>
                    </a:cubicBezTo>
                    <a:cubicBezTo>
                      <a:pt x="581" y="484"/>
                      <a:pt x="584" y="497"/>
                      <a:pt x="583" y="501"/>
                    </a:cubicBezTo>
                    <a:cubicBezTo>
                      <a:pt x="582" y="505"/>
                      <a:pt x="577" y="503"/>
                      <a:pt x="575" y="505"/>
                    </a:cubicBezTo>
                    <a:cubicBezTo>
                      <a:pt x="574" y="511"/>
                      <a:pt x="575" y="513"/>
                      <a:pt x="569" y="514"/>
                    </a:cubicBezTo>
                    <a:cubicBezTo>
                      <a:pt x="565" y="514"/>
                      <a:pt x="560" y="514"/>
                      <a:pt x="556" y="513"/>
                    </a:cubicBezTo>
                    <a:cubicBezTo>
                      <a:pt x="554" y="512"/>
                      <a:pt x="554" y="503"/>
                      <a:pt x="553" y="501"/>
                    </a:cubicBezTo>
                    <a:cubicBezTo>
                      <a:pt x="551" y="495"/>
                      <a:pt x="542" y="475"/>
                      <a:pt x="538" y="472"/>
                    </a:cubicBezTo>
                    <a:cubicBezTo>
                      <a:pt x="535" y="464"/>
                      <a:pt x="519" y="463"/>
                      <a:pt x="513" y="462"/>
                    </a:cubicBezTo>
                    <a:cubicBezTo>
                      <a:pt x="506" y="461"/>
                      <a:pt x="504" y="455"/>
                      <a:pt x="497" y="453"/>
                    </a:cubicBezTo>
                    <a:cubicBezTo>
                      <a:pt x="491" y="444"/>
                      <a:pt x="476" y="444"/>
                      <a:pt x="466" y="443"/>
                    </a:cubicBezTo>
                    <a:cubicBezTo>
                      <a:pt x="461" y="439"/>
                      <a:pt x="459" y="433"/>
                      <a:pt x="454" y="430"/>
                    </a:cubicBezTo>
                    <a:cubicBezTo>
                      <a:pt x="452" y="425"/>
                      <a:pt x="454" y="428"/>
                      <a:pt x="449" y="421"/>
                    </a:cubicBezTo>
                    <a:cubicBezTo>
                      <a:pt x="448" y="419"/>
                      <a:pt x="443" y="417"/>
                      <a:pt x="443" y="417"/>
                    </a:cubicBezTo>
                    <a:cubicBezTo>
                      <a:pt x="441" y="412"/>
                      <a:pt x="429" y="392"/>
                      <a:pt x="424" y="389"/>
                    </a:cubicBezTo>
                    <a:cubicBezTo>
                      <a:pt x="423" y="385"/>
                      <a:pt x="419" y="379"/>
                      <a:pt x="419" y="379"/>
                    </a:cubicBezTo>
                    <a:cubicBezTo>
                      <a:pt x="419" y="375"/>
                      <a:pt x="419" y="371"/>
                      <a:pt x="418" y="367"/>
                    </a:cubicBezTo>
                    <a:cubicBezTo>
                      <a:pt x="417" y="360"/>
                      <a:pt x="386" y="353"/>
                      <a:pt x="379" y="352"/>
                    </a:cubicBezTo>
                    <a:cubicBezTo>
                      <a:pt x="353" y="346"/>
                      <a:pt x="386" y="349"/>
                      <a:pt x="320" y="348"/>
                    </a:cubicBezTo>
                    <a:cubicBezTo>
                      <a:pt x="312" y="345"/>
                      <a:pt x="305" y="336"/>
                      <a:pt x="296" y="333"/>
                    </a:cubicBezTo>
                    <a:cubicBezTo>
                      <a:pt x="289" y="329"/>
                      <a:pt x="287" y="331"/>
                      <a:pt x="280" y="329"/>
                    </a:cubicBezTo>
                    <a:cubicBezTo>
                      <a:pt x="273" y="327"/>
                      <a:pt x="261" y="324"/>
                      <a:pt x="255" y="322"/>
                    </a:cubicBezTo>
                    <a:cubicBezTo>
                      <a:pt x="249" y="320"/>
                      <a:pt x="252" y="322"/>
                      <a:pt x="245" y="317"/>
                    </a:cubicBezTo>
                    <a:cubicBezTo>
                      <a:pt x="243" y="316"/>
                      <a:pt x="239" y="315"/>
                      <a:pt x="239" y="315"/>
                    </a:cubicBezTo>
                    <a:cubicBezTo>
                      <a:pt x="234" y="312"/>
                      <a:pt x="221" y="308"/>
                      <a:pt x="209" y="305"/>
                    </a:cubicBezTo>
                    <a:cubicBezTo>
                      <a:pt x="197" y="302"/>
                      <a:pt x="178" y="297"/>
                      <a:pt x="169" y="294"/>
                    </a:cubicBezTo>
                    <a:cubicBezTo>
                      <a:pt x="163" y="292"/>
                      <a:pt x="159" y="288"/>
                      <a:pt x="154" y="286"/>
                    </a:cubicBezTo>
                    <a:cubicBezTo>
                      <a:pt x="152" y="282"/>
                      <a:pt x="144" y="283"/>
                      <a:pt x="140" y="282"/>
                    </a:cubicBezTo>
                    <a:cubicBezTo>
                      <a:pt x="132" y="279"/>
                      <a:pt x="133" y="272"/>
                      <a:pt x="116" y="271"/>
                    </a:cubicBezTo>
                    <a:cubicBezTo>
                      <a:pt x="99" y="270"/>
                      <a:pt x="54" y="276"/>
                      <a:pt x="38" y="275"/>
                    </a:cubicBezTo>
                    <a:cubicBezTo>
                      <a:pt x="21" y="274"/>
                      <a:pt x="22" y="267"/>
                      <a:pt x="17" y="265"/>
                    </a:cubicBezTo>
                    <a:cubicBezTo>
                      <a:pt x="12" y="263"/>
                      <a:pt x="9" y="264"/>
                      <a:pt x="7" y="263"/>
                    </a:cubicBezTo>
                    <a:cubicBezTo>
                      <a:pt x="1" y="265"/>
                      <a:pt x="0" y="272"/>
                      <a:pt x="2" y="261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428" name="Freeform 10"/>
              <p:cNvSpPr>
                <a:spLocks/>
              </p:cNvSpPr>
              <p:nvPr/>
            </p:nvSpPr>
            <p:spPr bwMode="auto">
              <a:xfrm>
                <a:off x="1971" y="1477"/>
                <a:ext cx="643" cy="721"/>
              </a:xfrm>
              <a:custGeom>
                <a:avLst/>
                <a:gdLst>
                  <a:gd name="T0" fmla="*/ 26 w 791"/>
                  <a:gd name="T1" fmla="*/ 56 h 896"/>
                  <a:gd name="T2" fmla="*/ 30 w 791"/>
                  <a:gd name="T3" fmla="*/ 28 h 896"/>
                  <a:gd name="T4" fmla="*/ 38 w 791"/>
                  <a:gd name="T5" fmla="*/ 10 h 896"/>
                  <a:gd name="T6" fmla="*/ 86 w 791"/>
                  <a:gd name="T7" fmla="*/ 4 h 896"/>
                  <a:gd name="T8" fmla="*/ 112 w 791"/>
                  <a:gd name="T9" fmla="*/ 32 h 896"/>
                  <a:gd name="T10" fmla="*/ 238 w 791"/>
                  <a:gd name="T11" fmla="*/ 66 h 896"/>
                  <a:gd name="T12" fmla="*/ 278 w 791"/>
                  <a:gd name="T13" fmla="*/ 128 h 896"/>
                  <a:gd name="T14" fmla="*/ 298 w 791"/>
                  <a:gd name="T15" fmla="*/ 154 h 896"/>
                  <a:gd name="T16" fmla="*/ 332 w 791"/>
                  <a:gd name="T17" fmla="*/ 222 h 896"/>
                  <a:gd name="T18" fmla="*/ 406 w 791"/>
                  <a:gd name="T19" fmla="*/ 258 h 896"/>
                  <a:gd name="T20" fmla="*/ 428 w 791"/>
                  <a:gd name="T21" fmla="*/ 214 h 896"/>
                  <a:gd name="T22" fmla="*/ 494 w 791"/>
                  <a:gd name="T23" fmla="*/ 142 h 896"/>
                  <a:gd name="T24" fmla="*/ 534 w 791"/>
                  <a:gd name="T25" fmla="*/ 138 h 896"/>
                  <a:gd name="T26" fmla="*/ 562 w 791"/>
                  <a:gd name="T27" fmla="*/ 88 h 896"/>
                  <a:gd name="T28" fmla="*/ 628 w 791"/>
                  <a:gd name="T29" fmla="*/ 56 h 896"/>
                  <a:gd name="T30" fmla="*/ 718 w 791"/>
                  <a:gd name="T31" fmla="*/ 28 h 896"/>
                  <a:gd name="T32" fmla="*/ 748 w 791"/>
                  <a:gd name="T33" fmla="*/ 50 h 896"/>
                  <a:gd name="T34" fmla="*/ 752 w 791"/>
                  <a:gd name="T35" fmla="*/ 86 h 896"/>
                  <a:gd name="T36" fmla="*/ 738 w 791"/>
                  <a:gd name="T37" fmla="*/ 200 h 896"/>
                  <a:gd name="T38" fmla="*/ 748 w 791"/>
                  <a:gd name="T39" fmla="*/ 310 h 896"/>
                  <a:gd name="T40" fmla="*/ 756 w 791"/>
                  <a:gd name="T41" fmla="*/ 376 h 896"/>
                  <a:gd name="T42" fmla="*/ 756 w 791"/>
                  <a:gd name="T43" fmla="*/ 450 h 896"/>
                  <a:gd name="T44" fmla="*/ 784 w 791"/>
                  <a:gd name="T45" fmla="*/ 498 h 896"/>
                  <a:gd name="T46" fmla="*/ 784 w 791"/>
                  <a:gd name="T47" fmla="*/ 542 h 896"/>
                  <a:gd name="T48" fmla="*/ 726 w 791"/>
                  <a:gd name="T49" fmla="*/ 570 h 896"/>
                  <a:gd name="T50" fmla="*/ 688 w 791"/>
                  <a:gd name="T51" fmla="*/ 544 h 896"/>
                  <a:gd name="T52" fmla="*/ 642 w 791"/>
                  <a:gd name="T53" fmla="*/ 700 h 896"/>
                  <a:gd name="T54" fmla="*/ 608 w 791"/>
                  <a:gd name="T55" fmla="*/ 750 h 896"/>
                  <a:gd name="T56" fmla="*/ 610 w 791"/>
                  <a:gd name="T57" fmla="*/ 784 h 896"/>
                  <a:gd name="T58" fmla="*/ 640 w 791"/>
                  <a:gd name="T59" fmla="*/ 808 h 896"/>
                  <a:gd name="T60" fmla="*/ 616 w 791"/>
                  <a:gd name="T61" fmla="*/ 862 h 896"/>
                  <a:gd name="T62" fmla="*/ 634 w 791"/>
                  <a:gd name="T63" fmla="*/ 892 h 896"/>
                  <a:gd name="T64" fmla="*/ 554 w 791"/>
                  <a:gd name="T65" fmla="*/ 864 h 896"/>
                  <a:gd name="T66" fmla="*/ 514 w 791"/>
                  <a:gd name="T67" fmla="*/ 796 h 896"/>
                  <a:gd name="T68" fmla="*/ 484 w 791"/>
                  <a:gd name="T69" fmla="*/ 748 h 896"/>
                  <a:gd name="T70" fmla="*/ 470 w 791"/>
                  <a:gd name="T71" fmla="*/ 724 h 896"/>
                  <a:gd name="T72" fmla="*/ 464 w 791"/>
                  <a:gd name="T73" fmla="*/ 640 h 896"/>
                  <a:gd name="T74" fmla="*/ 456 w 791"/>
                  <a:gd name="T75" fmla="*/ 558 h 896"/>
                  <a:gd name="T76" fmla="*/ 448 w 791"/>
                  <a:gd name="T77" fmla="*/ 514 h 896"/>
                  <a:gd name="T78" fmla="*/ 326 w 791"/>
                  <a:gd name="T79" fmla="*/ 454 h 896"/>
                  <a:gd name="T80" fmla="*/ 246 w 791"/>
                  <a:gd name="T81" fmla="*/ 416 h 896"/>
                  <a:gd name="T82" fmla="*/ 152 w 791"/>
                  <a:gd name="T83" fmla="*/ 338 h 896"/>
                  <a:gd name="T84" fmla="*/ 92 w 791"/>
                  <a:gd name="T85" fmla="*/ 284 h 896"/>
                  <a:gd name="T86" fmla="*/ 50 w 791"/>
                  <a:gd name="T87" fmla="*/ 246 h 896"/>
                  <a:gd name="T88" fmla="*/ 32 w 791"/>
                  <a:gd name="T89" fmla="*/ 212 h 896"/>
                  <a:gd name="T90" fmla="*/ 36 w 791"/>
                  <a:gd name="T91" fmla="*/ 180 h 896"/>
                  <a:gd name="T92" fmla="*/ 4 w 791"/>
                  <a:gd name="T93" fmla="*/ 108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91" h="896">
                    <a:moveTo>
                      <a:pt x="0" y="92"/>
                    </a:moveTo>
                    <a:cubicBezTo>
                      <a:pt x="8" y="80"/>
                      <a:pt x="18" y="69"/>
                      <a:pt x="26" y="56"/>
                    </a:cubicBezTo>
                    <a:cubicBezTo>
                      <a:pt x="29" y="52"/>
                      <a:pt x="38" y="48"/>
                      <a:pt x="38" y="48"/>
                    </a:cubicBezTo>
                    <a:cubicBezTo>
                      <a:pt x="36" y="40"/>
                      <a:pt x="32" y="35"/>
                      <a:pt x="30" y="28"/>
                    </a:cubicBezTo>
                    <a:cubicBezTo>
                      <a:pt x="31" y="23"/>
                      <a:pt x="30" y="17"/>
                      <a:pt x="32" y="12"/>
                    </a:cubicBezTo>
                    <a:cubicBezTo>
                      <a:pt x="33" y="10"/>
                      <a:pt x="36" y="11"/>
                      <a:pt x="38" y="10"/>
                    </a:cubicBezTo>
                    <a:cubicBezTo>
                      <a:pt x="42" y="8"/>
                      <a:pt x="50" y="2"/>
                      <a:pt x="50" y="2"/>
                    </a:cubicBezTo>
                    <a:cubicBezTo>
                      <a:pt x="62" y="3"/>
                      <a:pt x="75" y="0"/>
                      <a:pt x="86" y="4"/>
                    </a:cubicBezTo>
                    <a:cubicBezTo>
                      <a:pt x="90" y="5"/>
                      <a:pt x="88" y="12"/>
                      <a:pt x="90" y="16"/>
                    </a:cubicBezTo>
                    <a:cubicBezTo>
                      <a:pt x="96" y="24"/>
                      <a:pt x="103" y="29"/>
                      <a:pt x="112" y="32"/>
                    </a:cubicBezTo>
                    <a:cubicBezTo>
                      <a:pt x="124" y="39"/>
                      <a:pt x="147" y="42"/>
                      <a:pt x="168" y="48"/>
                    </a:cubicBezTo>
                    <a:cubicBezTo>
                      <a:pt x="189" y="54"/>
                      <a:pt x="223" y="62"/>
                      <a:pt x="238" y="66"/>
                    </a:cubicBezTo>
                    <a:cubicBezTo>
                      <a:pt x="244" y="68"/>
                      <a:pt x="256" y="72"/>
                      <a:pt x="256" y="72"/>
                    </a:cubicBezTo>
                    <a:cubicBezTo>
                      <a:pt x="271" y="87"/>
                      <a:pt x="273" y="109"/>
                      <a:pt x="278" y="128"/>
                    </a:cubicBezTo>
                    <a:cubicBezTo>
                      <a:pt x="280" y="134"/>
                      <a:pt x="281" y="144"/>
                      <a:pt x="286" y="148"/>
                    </a:cubicBezTo>
                    <a:cubicBezTo>
                      <a:pt x="289" y="151"/>
                      <a:pt x="294" y="152"/>
                      <a:pt x="298" y="154"/>
                    </a:cubicBezTo>
                    <a:cubicBezTo>
                      <a:pt x="308" y="169"/>
                      <a:pt x="310" y="189"/>
                      <a:pt x="314" y="206"/>
                    </a:cubicBezTo>
                    <a:cubicBezTo>
                      <a:pt x="316" y="214"/>
                      <a:pt x="321" y="221"/>
                      <a:pt x="332" y="222"/>
                    </a:cubicBezTo>
                    <a:cubicBezTo>
                      <a:pt x="353" y="223"/>
                      <a:pt x="367" y="221"/>
                      <a:pt x="388" y="222"/>
                    </a:cubicBezTo>
                    <a:cubicBezTo>
                      <a:pt x="394" y="231"/>
                      <a:pt x="398" y="250"/>
                      <a:pt x="406" y="258"/>
                    </a:cubicBezTo>
                    <a:cubicBezTo>
                      <a:pt x="415" y="256"/>
                      <a:pt x="412" y="250"/>
                      <a:pt x="416" y="242"/>
                    </a:cubicBezTo>
                    <a:cubicBezTo>
                      <a:pt x="419" y="236"/>
                      <a:pt x="428" y="214"/>
                      <a:pt x="428" y="214"/>
                    </a:cubicBezTo>
                    <a:cubicBezTo>
                      <a:pt x="431" y="182"/>
                      <a:pt x="439" y="153"/>
                      <a:pt x="468" y="134"/>
                    </a:cubicBezTo>
                    <a:cubicBezTo>
                      <a:pt x="477" y="135"/>
                      <a:pt x="485" y="140"/>
                      <a:pt x="494" y="142"/>
                    </a:cubicBezTo>
                    <a:cubicBezTo>
                      <a:pt x="495" y="142"/>
                      <a:pt x="515" y="167"/>
                      <a:pt x="518" y="170"/>
                    </a:cubicBezTo>
                    <a:cubicBezTo>
                      <a:pt x="539" y="166"/>
                      <a:pt x="526" y="154"/>
                      <a:pt x="534" y="138"/>
                    </a:cubicBezTo>
                    <a:cubicBezTo>
                      <a:pt x="538" y="130"/>
                      <a:pt x="558" y="128"/>
                      <a:pt x="558" y="128"/>
                    </a:cubicBezTo>
                    <a:cubicBezTo>
                      <a:pt x="562" y="115"/>
                      <a:pt x="551" y="99"/>
                      <a:pt x="562" y="88"/>
                    </a:cubicBezTo>
                    <a:cubicBezTo>
                      <a:pt x="573" y="77"/>
                      <a:pt x="590" y="77"/>
                      <a:pt x="604" y="72"/>
                    </a:cubicBezTo>
                    <a:cubicBezTo>
                      <a:pt x="612" y="69"/>
                      <a:pt x="628" y="56"/>
                      <a:pt x="628" y="56"/>
                    </a:cubicBezTo>
                    <a:cubicBezTo>
                      <a:pt x="638" y="42"/>
                      <a:pt x="660" y="21"/>
                      <a:pt x="676" y="16"/>
                    </a:cubicBezTo>
                    <a:cubicBezTo>
                      <a:pt x="691" y="17"/>
                      <a:pt x="706" y="20"/>
                      <a:pt x="718" y="28"/>
                    </a:cubicBezTo>
                    <a:cubicBezTo>
                      <a:pt x="724" y="37"/>
                      <a:pt x="723" y="34"/>
                      <a:pt x="734" y="38"/>
                    </a:cubicBezTo>
                    <a:cubicBezTo>
                      <a:pt x="738" y="39"/>
                      <a:pt x="748" y="50"/>
                      <a:pt x="748" y="50"/>
                    </a:cubicBezTo>
                    <a:cubicBezTo>
                      <a:pt x="754" y="60"/>
                      <a:pt x="757" y="52"/>
                      <a:pt x="752" y="66"/>
                    </a:cubicBezTo>
                    <a:cubicBezTo>
                      <a:pt x="751" y="70"/>
                      <a:pt x="752" y="86"/>
                      <a:pt x="752" y="86"/>
                    </a:cubicBezTo>
                    <a:cubicBezTo>
                      <a:pt x="749" y="104"/>
                      <a:pt x="737" y="116"/>
                      <a:pt x="734" y="134"/>
                    </a:cubicBezTo>
                    <a:cubicBezTo>
                      <a:pt x="735" y="158"/>
                      <a:pt x="737" y="176"/>
                      <a:pt x="738" y="200"/>
                    </a:cubicBezTo>
                    <a:cubicBezTo>
                      <a:pt x="738" y="210"/>
                      <a:pt x="754" y="246"/>
                      <a:pt x="754" y="246"/>
                    </a:cubicBezTo>
                    <a:cubicBezTo>
                      <a:pt x="752" y="271"/>
                      <a:pt x="744" y="286"/>
                      <a:pt x="748" y="310"/>
                    </a:cubicBezTo>
                    <a:cubicBezTo>
                      <a:pt x="749" y="315"/>
                      <a:pt x="756" y="322"/>
                      <a:pt x="756" y="322"/>
                    </a:cubicBezTo>
                    <a:cubicBezTo>
                      <a:pt x="750" y="340"/>
                      <a:pt x="751" y="358"/>
                      <a:pt x="756" y="376"/>
                    </a:cubicBezTo>
                    <a:cubicBezTo>
                      <a:pt x="754" y="393"/>
                      <a:pt x="747" y="409"/>
                      <a:pt x="744" y="426"/>
                    </a:cubicBezTo>
                    <a:cubicBezTo>
                      <a:pt x="746" y="439"/>
                      <a:pt x="747" y="441"/>
                      <a:pt x="756" y="450"/>
                    </a:cubicBezTo>
                    <a:cubicBezTo>
                      <a:pt x="759" y="459"/>
                      <a:pt x="775" y="465"/>
                      <a:pt x="782" y="472"/>
                    </a:cubicBezTo>
                    <a:cubicBezTo>
                      <a:pt x="785" y="481"/>
                      <a:pt x="781" y="489"/>
                      <a:pt x="784" y="498"/>
                    </a:cubicBezTo>
                    <a:cubicBezTo>
                      <a:pt x="785" y="500"/>
                      <a:pt x="786" y="504"/>
                      <a:pt x="786" y="504"/>
                    </a:cubicBezTo>
                    <a:cubicBezTo>
                      <a:pt x="786" y="509"/>
                      <a:pt x="791" y="531"/>
                      <a:pt x="784" y="542"/>
                    </a:cubicBezTo>
                    <a:cubicBezTo>
                      <a:pt x="777" y="553"/>
                      <a:pt x="756" y="567"/>
                      <a:pt x="746" y="572"/>
                    </a:cubicBezTo>
                    <a:cubicBezTo>
                      <a:pt x="739" y="571"/>
                      <a:pt x="732" y="572"/>
                      <a:pt x="726" y="570"/>
                    </a:cubicBezTo>
                    <a:cubicBezTo>
                      <a:pt x="715" y="567"/>
                      <a:pt x="720" y="555"/>
                      <a:pt x="706" y="550"/>
                    </a:cubicBezTo>
                    <a:cubicBezTo>
                      <a:pt x="700" y="548"/>
                      <a:pt x="688" y="544"/>
                      <a:pt x="688" y="544"/>
                    </a:cubicBezTo>
                    <a:cubicBezTo>
                      <a:pt x="667" y="558"/>
                      <a:pt x="668" y="601"/>
                      <a:pt x="664" y="624"/>
                    </a:cubicBezTo>
                    <a:cubicBezTo>
                      <a:pt x="662" y="650"/>
                      <a:pt x="657" y="678"/>
                      <a:pt x="642" y="700"/>
                    </a:cubicBezTo>
                    <a:cubicBezTo>
                      <a:pt x="640" y="712"/>
                      <a:pt x="641" y="723"/>
                      <a:pt x="628" y="726"/>
                    </a:cubicBezTo>
                    <a:cubicBezTo>
                      <a:pt x="619" y="732"/>
                      <a:pt x="612" y="739"/>
                      <a:pt x="608" y="750"/>
                    </a:cubicBezTo>
                    <a:cubicBezTo>
                      <a:pt x="606" y="754"/>
                      <a:pt x="604" y="762"/>
                      <a:pt x="604" y="762"/>
                    </a:cubicBezTo>
                    <a:cubicBezTo>
                      <a:pt x="605" y="771"/>
                      <a:pt x="604" y="778"/>
                      <a:pt x="610" y="784"/>
                    </a:cubicBezTo>
                    <a:cubicBezTo>
                      <a:pt x="615" y="789"/>
                      <a:pt x="628" y="792"/>
                      <a:pt x="628" y="792"/>
                    </a:cubicBezTo>
                    <a:cubicBezTo>
                      <a:pt x="632" y="799"/>
                      <a:pt x="637" y="800"/>
                      <a:pt x="640" y="808"/>
                    </a:cubicBezTo>
                    <a:cubicBezTo>
                      <a:pt x="638" y="827"/>
                      <a:pt x="634" y="821"/>
                      <a:pt x="620" y="830"/>
                    </a:cubicBezTo>
                    <a:cubicBezTo>
                      <a:pt x="617" y="840"/>
                      <a:pt x="612" y="853"/>
                      <a:pt x="616" y="862"/>
                    </a:cubicBezTo>
                    <a:cubicBezTo>
                      <a:pt x="618" y="866"/>
                      <a:pt x="636" y="878"/>
                      <a:pt x="636" y="878"/>
                    </a:cubicBezTo>
                    <a:cubicBezTo>
                      <a:pt x="635" y="883"/>
                      <a:pt x="638" y="890"/>
                      <a:pt x="634" y="892"/>
                    </a:cubicBezTo>
                    <a:cubicBezTo>
                      <a:pt x="627" y="896"/>
                      <a:pt x="588" y="878"/>
                      <a:pt x="580" y="874"/>
                    </a:cubicBezTo>
                    <a:cubicBezTo>
                      <a:pt x="572" y="870"/>
                      <a:pt x="554" y="864"/>
                      <a:pt x="554" y="864"/>
                    </a:cubicBezTo>
                    <a:cubicBezTo>
                      <a:pt x="544" y="849"/>
                      <a:pt x="544" y="830"/>
                      <a:pt x="536" y="814"/>
                    </a:cubicBezTo>
                    <a:cubicBezTo>
                      <a:pt x="532" y="806"/>
                      <a:pt x="521" y="803"/>
                      <a:pt x="514" y="796"/>
                    </a:cubicBezTo>
                    <a:cubicBezTo>
                      <a:pt x="511" y="784"/>
                      <a:pt x="508" y="764"/>
                      <a:pt x="496" y="760"/>
                    </a:cubicBezTo>
                    <a:cubicBezTo>
                      <a:pt x="492" y="756"/>
                      <a:pt x="488" y="752"/>
                      <a:pt x="484" y="748"/>
                    </a:cubicBezTo>
                    <a:cubicBezTo>
                      <a:pt x="482" y="746"/>
                      <a:pt x="478" y="742"/>
                      <a:pt x="478" y="742"/>
                    </a:cubicBezTo>
                    <a:cubicBezTo>
                      <a:pt x="476" y="735"/>
                      <a:pt x="472" y="731"/>
                      <a:pt x="470" y="724"/>
                    </a:cubicBezTo>
                    <a:cubicBezTo>
                      <a:pt x="471" y="706"/>
                      <a:pt x="476" y="686"/>
                      <a:pt x="472" y="668"/>
                    </a:cubicBezTo>
                    <a:cubicBezTo>
                      <a:pt x="470" y="658"/>
                      <a:pt x="464" y="640"/>
                      <a:pt x="464" y="640"/>
                    </a:cubicBezTo>
                    <a:cubicBezTo>
                      <a:pt x="465" y="618"/>
                      <a:pt x="466" y="598"/>
                      <a:pt x="470" y="576"/>
                    </a:cubicBezTo>
                    <a:cubicBezTo>
                      <a:pt x="467" y="561"/>
                      <a:pt x="471" y="568"/>
                      <a:pt x="456" y="558"/>
                    </a:cubicBezTo>
                    <a:cubicBezTo>
                      <a:pt x="454" y="557"/>
                      <a:pt x="450" y="554"/>
                      <a:pt x="450" y="554"/>
                    </a:cubicBezTo>
                    <a:cubicBezTo>
                      <a:pt x="446" y="541"/>
                      <a:pt x="450" y="528"/>
                      <a:pt x="448" y="514"/>
                    </a:cubicBezTo>
                    <a:cubicBezTo>
                      <a:pt x="445" y="496"/>
                      <a:pt x="420" y="484"/>
                      <a:pt x="404" y="480"/>
                    </a:cubicBezTo>
                    <a:cubicBezTo>
                      <a:pt x="377" y="462"/>
                      <a:pt x="360" y="456"/>
                      <a:pt x="326" y="454"/>
                    </a:cubicBezTo>
                    <a:cubicBezTo>
                      <a:pt x="301" y="449"/>
                      <a:pt x="294" y="432"/>
                      <a:pt x="272" y="428"/>
                    </a:cubicBezTo>
                    <a:cubicBezTo>
                      <a:pt x="263" y="422"/>
                      <a:pt x="256" y="419"/>
                      <a:pt x="246" y="416"/>
                    </a:cubicBezTo>
                    <a:cubicBezTo>
                      <a:pt x="227" y="397"/>
                      <a:pt x="223" y="383"/>
                      <a:pt x="196" y="376"/>
                    </a:cubicBezTo>
                    <a:cubicBezTo>
                      <a:pt x="180" y="365"/>
                      <a:pt x="168" y="349"/>
                      <a:pt x="152" y="338"/>
                    </a:cubicBezTo>
                    <a:cubicBezTo>
                      <a:pt x="145" y="327"/>
                      <a:pt x="127" y="322"/>
                      <a:pt x="116" y="314"/>
                    </a:cubicBezTo>
                    <a:cubicBezTo>
                      <a:pt x="113" y="304"/>
                      <a:pt x="100" y="292"/>
                      <a:pt x="92" y="284"/>
                    </a:cubicBezTo>
                    <a:cubicBezTo>
                      <a:pt x="87" y="279"/>
                      <a:pt x="74" y="270"/>
                      <a:pt x="74" y="270"/>
                    </a:cubicBezTo>
                    <a:cubicBezTo>
                      <a:pt x="69" y="253"/>
                      <a:pt x="66" y="250"/>
                      <a:pt x="50" y="246"/>
                    </a:cubicBezTo>
                    <a:cubicBezTo>
                      <a:pt x="42" y="241"/>
                      <a:pt x="34" y="239"/>
                      <a:pt x="26" y="234"/>
                    </a:cubicBezTo>
                    <a:cubicBezTo>
                      <a:pt x="30" y="199"/>
                      <a:pt x="24" y="230"/>
                      <a:pt x="32" y="212"/>
                    </a:cubicBezTo>
                    <a:cubicBezTo>
                      <a:pt x="35" y="206"/>
                      <a:pt x="38" y="194"/>
                      <a:pt x="38" y="194"/>
                    </a:cubicBezTo>
                    <a:cubicBezTo>
                      <a:pt x="37" y="189"/>
                      <a:pt x="38" y="184"/>
                      <a:pt x="36" y="180"/>
                    </a:cubicBezTo>
                    <a:cubicBezTo>
                      <a:pt x="34" y="176"/>
                      <a:pt x="28" y="168"/>
                      <a:pt x="28" y="168"/>
                    </a:cubicBezTo>
                    <a:cubicBezTo>
                      <a:pt x="25" y="151"/>
                      <a:pt x="19" y="118"/>
                      <a:pt x="4" y="108"/>
                    </a:cubicBezTo>
                    <a:cubicBezTo>
                      <a:pt x="1" y="99"/>
                      <a:pt x="2" y="104"/>
                      <a:pt x="0" y="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29" name="Freeform 11"/>
              <p:cNvSpPr>
                <a:spLocks/>
              </p:cNvSpPr>
              <p:nvPr/>
            </p:nvSpPr>
            <p:spPr bwMode="auto">
              <a:xfrm>
                <a:off x="79" y="3058"/>
                <a:ext cx="520" cy="531"/>
              </a:xfrm>
              <a:custGeom>
                <a:avLst/>
                <a:gdLst>
                  <a:gd name="T0" fmla="*/ 521 w 639"/>
                  <a:gd name="T1" fmla="*/ 39 h 661"/>
                  <a:gd name="T2" fmla="*/ 607 w 639"/>
                  <a:gd name="T3" fmla="*/ 29 h 661"/>
                  <a:gd name="T4" fmla="*/ 621 w 639"/>
                  <a:gd name="T5" fmla="*/ 141 h 661"/>
                  <a:gd name="T6" fmla="*/ 543 w 639"/>
                  <a:gd name="T7" fmla="*/ 279 h 661"/>
                  <a:gd name="T8" fmla="*/ 441 w 639"/>
                  <a:gd name="T9" fmla="*/ 277 h 661"/>
                  <a:gd name="T10" fmla="*/ 381 w 639"/>
                  <a:gd name="T11" fmla="*/ 273 h 661"/>
                  <a:gd name="T12" fmla="*/ 355 w 639"/>
                  <a:gd name="T13" fmla="*/ 235 h 661"/>
                  <a:gd name="T14" fmla="*/ 323 w 639"/>
                  <a:gd name="T15" fmla="*/ 283 h 661"/>
                  <a:gd name="T16" fmla="*/ 295 w 639"/>
                  <a:gd name="T17" fmla="*/ 307 h 661"/>
                  <a:gd name="T18" fmla="*/ 305 w 639"/>
                  <a:gd name="T19" fmla="*/ 333 h 661"/>
                  <a:gd name="T20" fmla="*/ 295 w 639"/>
                  <a:gd name="T21" fmla="*/ 361 h 661"/>
                  <a:gd name="T22" fmla="*/ 259 w 639"/>
                  <a:gd name="T23" fmla="*/ 401 h 661"/>
                  <a:gd name="T24" fmla="*/ 265 w 639"/>
                  <a:gd name="T25" fmla="*/ 483 h 661"/>
                  <a:gd name="T26" fmla="*/ 283 w 639"/>
                  <a:gd name="T27" fmla="*/ 531 h 661"/>
                  <a:gd name="T28" fmla="*/ 307 w 639"/>
                  <a:gd name="T29" fmla="*/ 579 h 661"/>
                  <a:gd name="T30" fmla="*/ 287 w 639"/>
                  <a:gd name="T31" fmla="*/ 608 h 661"/>
                  <a:gd name="T32" fmla="*/ 230 w 639"/>
                  <a:gd name="T33" fmla="*/ 625 h 661"/>
                  <a:gd name="T34" fmla="*/ 151 w 639"/>
                  <a:gd name="T35" fmla="*/ 641 h 661"/>
                  <a:gd name="T36" fmla="*/ 93 w 639"/>
                  <a:gd name="T37" fmla="*/ 519 h 661"/>
                  <a:gd name="T38" fmla="*/ 77 w 639"/>
                  <a:gd name="T39" fmla="*/ 453 h 661"/>
                  <a:gd name="T40" fmla="*/ 53 w 639"/>
                  <a:gd name="T41" fmla="*/ 385 h 661"/>
                  <a:gd name="T42" fmla="*/ 11 w 639"/>
                  <a:gd name="T43" fmla="*/ 293 h 661"/>
                  <a:gd name="T44" fmla="*/ 7 w 639"/>
                  <a:gd name="T45" fmla="*/ 269 h 661"/>
                  <a:gd name="T46" fmla="*/ 59 w 639"/>
                  <a:gd name="T47" fmla="*/ 231 h 661"/>
                  <a:gd name="T48" fmla="*/ 67 w 639"/>
                  <a:gd name="T49" fmla="*/ 199 h 661"/>
                  <a:gd name="T50" fmla="*/ 87 w 639"/>
                  <a:gd name="T51" fmla="*/ 155 h 661"/>
                  <a:gd name="T52" fmla="*/ 105 w 639"/>
                  <a:gd name="T53" fmla="*/ 121 h 661"/>
                  <a:gd name="T54" fmla="*/ 151 w 639"/>
                  <a:gd name="T55" fmla="*/ 37 h 661"/>
                  <a:gd name="T56" fmla="*/ 185 w 639"/>
                  <a:gd name="T57" fmla="*/ 19 h 661"/>
                  <a:gd name="T58" fmla="*/ 219 w 639"/>
                  <a:gd name="T59" fmla="*/ 9 h 661"/>
                  <a:gd name="T60" fmla="*/ 247 w 639"/>
                  <a:gd name="T61" fmla="*/ 17 h 661"/>
                  <a:gd name="T62" fmla="*/ 265 w 639"/>
                  <a:gd name="T63" fmla="*/ 45 h 661"/>
                  <a:gd name="T64" fmla="*/ 299 w 639"/>
                  <a:gd name="T65" fmla="*/ 51 h 661"/>
                  <a:gd name="T66" fmla="*/ 337 w 639"/>
                  <a:gd name="T67" fmla="*/ 77 h 661"/>
                  <a:gd name="T68" fmla="*/ 393 w 639"/>
                  <a:gd name="T69" fmla="*/ 83 h 661"/>
                  <a:gd name="T70" fmla="*/ 477 w 639"/>
                  <a:gd name="T71" fmla="*/ 53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39" h="661">
                    <a:moveTo>
                      <a:pt x="507" y="39"/>
                    </a:moveTo>
                    <a:cubicBezTo>
                      <a:pt x="513" y="41"/>
                      <a:pt x="521" y="39"/>
                      <a:pt x="521" y="39"/>
                    </a:cubicBezTo>
                    <a:cubicBezTo>
                      <a:pt x="543" y="38"/>
                      <a:pt x="562" y="34"/>
                      <a:pt x="583" y="31"/>
                    </a:cubicBezTo>
                    <a:cubicBezTo>
                      <a:pt x="597" y="30"/>
                      <a:pt x="596" y="18"/>
                      <a:pt x="607" y="29"/>
                    </a:cubicBezTo>
                    <a:cubicBezTo>
                      <a:pt x="614" y="38"/>
                      <a:pt x="624" y="64"/>
                      <a:pt x="626" y="83"/>
                    </a:cubicBezTo>
                    <a:cubicBezTo>
                      <a:pt x="624" y="114"/>
                      <a:pt x="639" y="123"/>
                      <a:pt x="621" y="141"/>
                    </a:cubicBezTo>
                    <a:cubicBezTo>
                      <a:pt x="623" y="173"/>
                      <a:pt x="631" y="150"/>
                      <a:pt x="637" y="169"/>
                    </a:cubicBezTo>
                    <a:cubicBezTo>
                      <a:pt x="632" y="215"/>
                      <a:pt x="586" y="265"/>
                      <a:pt x="543" y="279"/>
                    </a:cubicBezTo>
                    <a:cubicBezTo>
                      <a:pt x="520" y="275"/>
                      <a:pt x="501" y="265"/>
                      <a:pt x="477" y="263"/>
                    </a:cubicBezTo>
                    <a:cubicBezTo>
                      <a:pt x="448" y="266"/>
                      <a:pt x="462" y="270"/>
                      <a:pt x="441" y="277"/>
                    </a:cubicBezTo>
                    <a:cubicBezTo>
                      <a:pt x="432" y="290"/>
                      <a:pt x="420" y="284"/>
                      <a:pt x="405" y="283"/>
                    </a:cubicBezTo>
                    <a:cubicBezTo>
                      <a:pt x="396" y="280"/>
                      <a:pt x="390" y="276"/>
                      <a:pt x="381" y="273"/>
                    </a:cubicBezTo>
                    <a:cubicBezTo>
                      <a:pt x="375" y="265"/>
                      <a:pt x="369" y="256"/>
                      <a:pt x="363" y="247"/>
                    </a:cubicBezTo>
                    <a:cubicBezTo>
                      <a:pt x="360" y="243"/>
                      <a:pt x="355" y="235"/>
                      <a:pt x="355" y="235"/>
                    </a:cubicBezTo>
                    <a:cubicBezTo>
                      <a:pt x="317" y="238"/>
                      <a:pt x="334" y="235"/>
                      <a:pt x="343" y="263"/>
                    </a:cubicBezTo>
                    <a:cubicBezTo>
                      <a:pt x="330" y="267"/>
                      <a:pt x="332" y="276"/>
                      <a:pt x="323" y="283"/>
                    </a:cubicBezTo>
                    <a:cubicBezTo>
                      <a:pt x="320" y="286"/>
                      <a:pt x="311" y="287"/>
                      <a:pt x="311" y="287"/>
                    </a:cubicBezTo>
                    <a:cubicBezTo>
                      <a:pt x="303" y="295"/>
                      <a:pt x="305" y="304"/>
                      <a:pt x="295" y="307"/>
                    </a:cubicBezTo>
                    <a:cubicBezTo>
                      <a:pt x="290" y="314"/>
                      <a:pt x="295" y="310"/>
                      <a:pt x="302" y="321"/>
                    </a:cubicBezTo>
                    <a:cubicBezTo>
                      <a:pt x="304" y="324"/>
                      <a:pt x="305" y="333"/>
                      <a:pt x="305" y="333"/>
                    </a:cubicBezTo>
                    <a:cubicBezTo>
                      <a:pt x="311" y="339"/>
                      <a:pt x="316" y="346"/>
                      <a:pt x="323" y="351"/>
                    </a:cubicBezTo>
                    <a:cubicBezTo>
                      <a:pt x="316" y="361"/>
                      <a:pt x="307" y="359"/>
                      <a:pt x="295" y="361"/>
                    </a:cubicBezTo>
                    <a:cubicBezTo>
                      <a:pt x="286" y="364"/>
                      <a:pt x="283" y="373"/>
                      <a:pt x="275" y="379"/>
                    </a:cubicBezTo>
                    <a:cubicBezTo>
                      <a:pt x="270" y="386"/>
                      <a:pt x="266" y="396"/>
                      <a:pt x="259" y="401"/>
                    </a:cubicBezTo>
                    <a:cubicBezTo>
                      <a:pt x="254" y="408"/>
                      <a:pt x="249" y="413"/>
                      <a:pt x="245" y="421"/>
                    </a:cubicBezTo>
                    <a:cubicBezTo>
                      <a:pt x="244" y="435"/>
                      <a:pt x="260" y="469"/>
                      <a:pt x="265" y="483"/>
                    </a:cubicBezTo>
                    <a:cubicBezTo>
                      <a:pt x="270" y="497"/>
                      <a:pt x="270" y="499"/>
                      <a:pt x="273" y="507"/>
                    </a:cubicBezTo>
                    <a:cubicBezTo>
                      <a:pt x="278" y="514"/>
                      <a:pt x="283" y="531"/>
                      <a:pt x="283" y="531"/>
                    </a:cubicBezTo>
                    <a:cubicBezTo>
                      <a:pt x="283" y="536"/>
                      <a:pt x="291" y="561"/>
                      <a:pt x="293" y="569"/>
                    </a:cubicBezTo>
                    <a:cubicBezTo>
                      <a:pt x="295" y="577"/>
                      <a:pt x="305" y="574"/>
                      <a:pt x="307" y="579"/>
                    </a:cubicBezTo>
                    <a:cubicBezTo>
                      <a:pt x="309" y="584"/>
                      <a:pt x="310" y="596"/>
                      <a:pt x="307" y="601"/>
                    </a:cubicBezTo>
                    <a:cubicBezTo>
                      <a:pt x="308" y="603"/>
                      <a:pt x="287" y="608"/>
                      <a:pt x="287" y="608"/>
                    </a:cubicBezTo>
                    <a:cubicBezTo>
                      <a:pt x="279" y="612"/>
                      <a:pt x="272" y="623"/>
                      <a:pt x="263" y="626"/>
                    </a:cubicBezTo>
                    <a:cubicBezTo>
                      <a:pt x="254" y="629"/>
                      <a:pt x="243" y="626"/>
                      <a:pt x="230" y="625"/>
                    </a:cubicBezTo>
                    <a:cubicBezTo>
                      <a:pt x="217" y="624"/>
                      <a:pt x="200" y="618"/>
                      <a:pt x="187" y="621"/>
                    </a:cubicBezTo>
                    <a:cubicBezTo>
                      <a:pt x="174" y="624"/>
                      <a:pt x="161" y="634"/>
                      <a:pt x="151" y="641"/>
                    </a:cubicBezTo>
                    <a:cubicBezTo>
                      <a:pt x="147" y="653"/>
                      <a:pt x="139" y="657"/>
                      <a:pt x="127" y="661"/>
                    </a:cubicBezTo>
                    <a:cubicBezTo>
                      <a:pt x="49" y="650"/>
                      <a:pt x="103" y="580"/>
                      <a:pt x="93" y="519"/>
                    </a:cubicBezTo>
                    <a:cubicBezTo>
                      <a:pt x="92" y="504"/>
                      <a:pt x="92" y="489"/>
                      <a:pt x="87" y="475"/>
                    </a:cubicBezTo>
                    <a:cubicBezTo>
                      <a:pt x="85" y="463"/>
                      <a:pt x="79" y="460"/>
                      <a:pt x="77" y="453"/>
                    </a:cubicBezTo>
                    <a:cubicBezTo>
                      <a:pt x="75" y="446"/>
                      <a:pt x="77" y="446"/>
                      <a:pt x="73" y="435"/>
                    </a:cubicBezTo>
                    <a:cubicBezTo>
                      <a:pt x="69" y="420"/>
                      <a:pt x="59" y="400"/>
                      <a:pt x="53" y="385"/>
                    </a:cubicBezTo>
                    <a:cubicBezTo>
                      <a:pt x="47" y="370"/>
                      <a:pt x="46" y="362"/>
                      <a:pt x="39" y="347"/>
                    </a:cubicBezTo>
                    <a:cubicBezTo>
                      <a:pt x="33" y="329"/>
                      <a:pt x="17" y="311"/>
                      <a:pt x="11" y="293"/>
                    </a:cubicBezTo>
                    <a:cubicBezTo>
                      <a:pt x="6" y="282"/>
                      <a:pt x="2" y="279"/>
                      <a:pt x="1" y="275"/>
                    </a:cubicBezTo>
                    <a:cubicBezTo>
                      <a:pt x="0" y="271"/>
                      <a:pt x="1" y="274"/>
                      <a:pt x="7" y="269"/>
                    </a:cubicBezTo>
                    <a:cubicBezTo>
                      <a:pt x="21" y="264"/>
                      <a:pt x="25" y="253"/>
                      <a:pt x="37" y="245"/>
                    </a:cubicBezTo>
                    <a:cubicBezTo>
                      <a:pt x="40" y="241"/>
                      <a:pt x="57" y="236"/>
                      <a:pt x="59" y="231"/>
                    </a:cubicBezTo>
                    <a:cubicBezTo>
                      <a:pt x="61" y="225"/>
                      <a:pt x="59" y="217"/>
                      <a:pt x="63" y="213"/>
                    </a:cubicBezTo>
                    <a:cubicBezTo>
                      <a:pt x="68" y="208"/>
                      <a:pt x="67" y="199"/>
                      <a:pt x="67" y="199"/>
                    </a:cubicBezTo>
                    <a:cubicBezTo>
                      <a:pt x="68" y="195"/>
                      <a:pt x="83" y="191"/>
                      <a:pt x="83" y="187"/>
                    </a:cubicBezTo>
                    <a:cubicBezTo>
                      <a:pt x="84" y="175"/>
                      <a:pt x="84" y="167"/>
                      <a:pt x="87" y="155"/>
                    </a:cubicBezTo>
                    <a:cubicBezTo>
                      <a:pt x="89" y="150"/>
                      <a:pt x="91" y="143"/>
                      <a:pt x="91" y="143"/>
                    </a:cubicBezTo>
                    <a:cubicBezTo>
                      <a:pt x="94" y="135"/>
                      <a:pt x="103" y="129"/>
                      <a:pt x="105" y="121"/>
                    </a:cubicBezTo>
                    <a:cubicBezTo>
                      <a:pt x="110" y="103"/>
                      <a:pt x="108" y="77"/>
                      <a:pt x="119" y="63"/>
                    </a:cubicBezTo>
                    <a:cubicBezTo>
                      <a:pt x="121" y="60"/>
                      <a:pt x="148" y="38"/>
                      <a:pt x="151" y="37"/>
                    </a:cubicBezTo>
                    <a:cubicBezTo>
                      <a:pt x="161" y="35"/>
                      <a:pt x="162" y="44"/>
                      <a:pt x="173" y="43"/>
                    </a:cubicBezTo>
                    <a:cubicBezTo>
                      <a:pt x="176" y="33"/>
                      <a:pt x="174" y="23"/>
                      <a:pt x="185" y="19"/>
                    </a:cubicBezTo>
                    <a:cubicBezTo>
                      <a:pt x="197" y="23"/>
                      <a:pt x="189" y="32"/>
                      <a:pt x="205" y="37"/>
                    </a:cubicBezTo>
                    <a:cubicBezTo>
                      <a:pt x="216" y="29"/>
                      <a:pt x="206" y="13"/>
                      <a:pt x="219" y="9"/>
                    </a:cubicBezTo>
                    <a:cubicBezTo>
                      <a:pt x="223" y="4"/>
                      <a:pt x="225" y="0"/>
                      <a:pt x="231" y="5"/>
                    </a:cubicBezTo>
                    <a:cubicBezTo>
                      <a:pt x="236" y="6"/>
                      <a:pt x="243" y="12"/>
                      <a:pt x="247" y="17"/>
                    </a:cubicBezTo>
                    <a:cubicBezTo>
                      <a:pt x="251" y="22"/>
                      <a:pt x="254" y="32"/>
                      <a:pt x="257" y="37"/>
                    </a:cubicBezTo>
                    <a:cubicBezTo>
                      <a:pt x="265" y="43"/>
                      <a:pt x="260" y="43"/>
                      <a:pt x="265" y="45"/>
                    </a:cubicBezTo>
                    <a:cubicBezTo>
                      <a:pt x="270" y="47"/>
                      <a:pt x="279" y="50"/>
                      <a:pt x="285" y="51"/>
                    </a:cubicBezTo>
                    <a:cubicBezTo>
                      <a:pt x="290" y="52"/>
                      <a:pt x="294" y="49"/>
                      <a:pt x="299" y="51"/>
                    </a:cubicBezTo>
                    <a:cubicBezTo>
                      <a:pt x="304" y="53"/>
                      <a:pt x="307" y="57"/>
                      <a:pt x="313" y="61"/>
                    </a:cubicBezTo>
                    <a:cubicBezTo>
                      <a:pt x="321" y="69"/>
                      <a:pt x="327" y="71"/>
                      <a:pt x="337" y="77"/>
                    </a:cubicBezTo>
                    <a:cubicBezTo>
                      <a:pt x="341" y="79"/>
                      <a:pt x="349" y="85"/>
                      <a:pt x="349" y="85"/>
                    </a:cubicBezTo>
                    <a:cubicBezTo>
                      <a:pt x="364" y="84"/>
                      <a:pt x="379" y="87"/>
                      <a:pt x="393" y="83"/>
                    </a:cubicBezTo>
                    <a:cubicBezTo>
                      <a:pt x="400" y="81"/>
                      <a:pt x="399" y="63"/>
                      <a:pt x="405" y="59"/>
                    </a:cubicBezTo>
                    <a:cubicBezTo>
                      <a:pt x="423" y="47"/>
                      <a:pt x="456" y="56"/>
                      <a:pt x="477" y="53"/>
                    </a:cubicBezTo>
                    <a:cubicBezTo>
                      <a:pt x="487" y="50"/>
                      <a:pt x="511" y="51"/>
                      <a:pt x="507" y="3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30" name="Freeform 12"/>
              <p:cNvSpPr>
                <a:spLocks/>
              </p:cNvSpPr>
              <p:nvPr/>
            </p:nvSpPr>
            <p:spPr bwMode="auto">
              <a:xfrm>
                <a:off x="1688" y="2254"/>
                <a:ext cx="794" cy="840"/>
              </a:xfrm>
              <a:custGeom>
                <a:avLst/>
                <a:gdLst>
                  <a:gd name="T0" fmla="*/ 78 w 977"/>
                  <a:gd name="T1" fmla="*/ 482 h 1046"/>
                  <a:gd name="T2" fmla="*/ 282 w 977"/>
                  <a:gd name="T3" fmla="*/ 458 h 1046"/>
                  <a:gd name="T4" fmla="*/ 424 w 977"/>
                  <a:gd name="T5" fmla="*/ 476 h 1046"/>
                  <a:gd name="T6" fmla="*/ 474 w 977"/>
                  <a:gd name="T7" fmla="*/ 398 h 1046"/>
                  <a:gd name="T8" fmla="*/ 482 w 977"/>
                  <a:gd name="T9" fmla="*/ 306 h 1046"/>
                  <a:gd name="T10" fmla="*/ 478 w 977"/>
                  <a:gd name="T11" fmla="*/ 236 h 1046"/>
                  <a:gd name="T12" fmla="*/ 510 w 977"/>
                  <a:gd name="T13" fmla="*/ 188 h 1046"/>
                  <a:gd name="T14" fmla="*/ 486 w 977"/>
                  <a:gd name="T15" fmla="*/ 112 h 1046"/>
                  <a:gd name="T16" fmla="*/ 460 w 977"/>
                  <a:gd name="T17" fmla="*/ 104 h 1046"/>
                  <a:gd name="T18" fmla="*/ 442 w 977"/>
                  <a:gd name="T19" fmla="*/ 38 h 1046"/>
                  <a:gd name="T20" fmla="*/ 452 w 977"/>
                  <a:gd name="T21" fmla="*/ 6 h 1046"/>
                  <a:gd name="T22" fmla="*/ 508 w 977"/>
                  <a:gd name="T23" fmla="*/ 4 h 1046"/>
                  <a:gd name="T24" fmla="*/ 540 w 977"/>
                  <a:gd name="T25" fmla="*/ 64 h 1046"/>
                  <a:gd name="T26" fmla="*/ 590 w 977"/>
                  <a:gd name="T27" fmla="*/ 108 h 1046"/>
                  <a:gd name="T28" fmla="*/ 640 w 977"/>
                  <a:gd name="T29" fmla="*/ 116 h 1046"/>
                  <a:gd name="T30" fmla="*/ 694 w 977"/>
                  <a:gd name="T31" fmla="*/ 128 h 1046"/>
                  <a:gd name="T32" fmla="*/ 788 w 977"/>
                  <a:gd name="T33" fmla="*/ 180 h 1046"/>
                  <a:gd name="T34" fmla="*/ 884 w 977"/>
                  <a:gd name="T35" fmla="*/ 166 h 1046"/>
                  <a:gd name="T36" fmla="*/ 944 w 977"/>
                  <a:gd name="T37" fmla="*/ 192 h 1046"/>
                  <a:gd name="T38" fmla="*/ 950 w 977"/>
                  <a:gd name="T39" fmla="*/ 252 h 1046"/>
                  <a:gd name="T40" fmla="*/ 956 w 977"/>
                  <a:gd name="T41" fmla="*/ 312 h 1046"/>
                  <a:gd name="T42" fmla="*/ 968 w 977"/>
                  <a:gd name="T43" fmla="*/ 342 h 1046"/>
                  <a:gd name="T44" fmla="*/ 912 w 977"/>
                  <a:gd name="T45" fmla="*/ 394 h 1046"/>
                  <a:gd name="T46" fmla="*/ 848 w 977"/>
                  <a:gd name="T47" fmla="*/ 498 h 1046"/>
                  <a:gd name="T48" fmla="*/ 938 w 977"/>
                  <a:gd name="T49" fmla="*/ 686 h 1046"/>
                  <a:gd name="T50" fmla="*/ 944 w 977"/>
                  <a:gd name="T51" fmla="*/ 824 h 1046"/>
                  <a:gd name="T52" fmla="*/ 932 w 977"/>
                  <a:gd name="T53" fmla="*/ 862 h 1046"/>
                  <a:gd name="T54" fmla="*/ 850 w 977"/>
                  <a:gd name="T55" fmla="*/ 1014 h 1046"/>
                  <a:gd name="T56" fmla="*/ 812 w 977"/>
                  <a:gd name="T57" fmla="*/ 1024 h 1046"/>
                  <a:gd name="T58" fmla="*/ 772 w 977"/>
                  <a:gd name="T59" fmla="*/ 978 h 1046"/>
                  <a:gd name="T60" fmla="*/ 718 w 977"/>
                  <a:gd name="T61" fmla="*/ 880 h 1046"/>
                  <a:gd name="T62" fmla="*/ 626 w 977"/>
                  <a:gd name="T63" fmla="*/ 806 h 1046"/>
                  <a:gd name="T64" fmla="*/ 586 w 977"/>
                  <a:gd name="T65" fmla="*/ 742 h 1046"/>
                  <a:gd name="T66" fmla="*/ 512 w 977"/>
                  <a:gd name="T67" fmla="*/ 716 h 1046"/>
                  <a:gd name="T68" fmla="*/ 434 w 977"/>
                  <a:gd name="T69" fmla="*/ 714 h 1046"/>
                  <a:gd name="T70" fmla="*/ 332 w 977"/>
                  <a:gd name="T71" fmla="*/ 642 h 1046"/>
                  <a:gd name="T72" fmla="*/ 188 w 977"/>
                  <a:gd name="T73" fmla="*/ 570 h 1046"/>
                  <a:gd name="T74" fmla="*/ 122 w 977"/>
                  <a:gd name="T75" fmla="*/ 520 h 1046"/>
                  <a:gd name="T76" fmla="*/ 8 w 977"/>
                  <a:gd name="T77" fmla="*/ 522 h 1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77" h="1046">
                    <a:moveTo>
                      <a:pt x="0" y="510"/>
                    </a:moveTo>
                    <a:cubicBezTo>
                      <a:pt x="10" y="479"/>
                      <a:pt x="53" y="484"/>
                      <a:pt x="78" y="482"/>
                    </a:cubicBezTo>
                    <a:cubicBezTo>
                      <a:pt x="136" y="478"/>
                      <a:pt x="188" y="468"/>
                      <a:pt x="246" y="466"/>
                    </a:cubicBezTo>
                    <a:cubicBezTo>
                      <a:pt x="258" y="464"/>
                      <a:pt x="270" y="461"/>
                      <a:pt x="282" y="458"/>
                    </a:cubicBezTo>
                    <a:cubicBezTo>
                      <a:pt x="322" y="460"/>
                      <a:pt x="355" y="475"/>
                      <a:pt x="394" y="478"/>
                    </a:cubicBezTo>
                    <a:cubicBezTo>
                      <a:pt x="404" y="477"/>
                      <a:pt x="414" y="477"/>
                      <a:pt x="424" y="476"/>
                    </a:cubicBezTo>
                    <a:cubicBezTo>
                      <a:pt x="459" y="471"/>
                      <a:pt x="454" y="440"/>
                      <a:pt x="468" y="418"/>
                    </a:cubicBezTo>
                    <a:cubicBezTo>
                      <a:pt x="470" y="411"/>
                      <a:pt x="474" y="398"/>
                      <a:pt x="474" y="398"/>
                    </a:cubicBezTo>
                    <a:cubicBezTo>
                      <a:pt x="472" y="375"/>
                      <a:pt x="469" y="382"/>
                      <a:pt x="464" y="366"/>
                    </a:cubicBezTo>
                    <a:cubicBezTo>
                      <a:pt x="469" y="346"/>
                      <a:pt x="477" y="326"/>
                      <a:pt x="482" y="306"/>
                    </a:cubicBezTo>
                    <a:cubicBezTo>
                      <a:pt x="481" y="299"/>
                      <a:pt x="476" y="284"/>
                      <a:pt x="476" y="284"/>
                    </a:cubicBezTo>
                    <a:cubicBezTo>
                      <a:pt x="477" y="268"/>
                      <a:pt x="476" y="252"/>
                      <a:pt x="478" y="236"/>
                    </a:cubicBezTo>
                    <a:cubicBezTo>
                      <a:pt x="478" y="232"/>
                      <a:pt x="486" y="226"/>
                      <a:pt x="488" y="224"/>
                    </a:cubicBezTo>
                    <a:cubicBezTo>
                      <a:pt x="497" y="213"/>
                      <a:pt x="502" y="200"/>
                      <a:pt x="510" y="188"/>
                    </a:cubicBezTo>
                    <a:cubicBezTo>
                      <a:pt x="508" y="149"/>
                      <a:pt x="513" y="163"/>
                      <a:pt x="496" y="146"/>
                    </a:cubicBezTo>
                    <a:cubicBezTo>
                      <a:pt x="493" y="138"/>
                      <a:pt x="492" y="117"/>
                      <a:pt x="486" y="112"/>
                    </a:cubicBezTo>
                    <a:cubicBezTo>
                      <a:pt x="481" y="108"/>
                      <a:pt x="473" y="108"/>
                      <a:pt x="466" y="106"/>
                    </a:cubicBezTo>
                    <a:cubicBezTo>
                      <a:pt x="464" y="105"/>
                      <a:pt x="460" y="104"/>
                      <a:pt x="460" y="104"/>
                    </a:cubicBezTo>
                    <a:cubicBezTo>
                      <a:pt x="454" y="94"/>
                      <a:pt x="452" y="81"/>
                      <a:pt x="448" y="70"/>
                    </a:cubicBezTo>
                    <a:cubicBezTo>
                      <a:pt x="446" y="59"/>
                      <a:pt x="444" y="49"/>
                      <a:pt x="442" y="38"/>
                    </a:cubicBezTo>
                    <a:cubicBezTo>
                      <a:pt x="441" y="33"/>
                      <a:pt x="438" y="22"/>
                      <a:pt x="438" y="22"/>
                    </a:cubicBezTo>
                    <a:cubicBezTo>
                      <a:pt x="440" y="11"/>
                      <a:pt x="442" y="10"/>
                      <a:pt x="452" y="6"/>
                    </a:cubicBezTo>
                    <a:cubicBezTo>
                      <a:pt x="456" y="4"/>
                      <a:pt x="464" y="2"/>
                      <a:pt x="464" y="2"/>
                    </a:cubicBezTo>
                    <a:cubicBezTo>
                      <a:pt x="479" y="3"/>
                      <a:pt x="494" y="0"/>
                      <a:pt x="508" y="4"/>
                    </a:cubicBezTo>
                    <a:cubicBezTo>
                      <a:pt x="512" y="5"/>
                      <a:pt x="517" y="17"/>
                      <a:pt x="518" y="22"/>
                    </a:cubicBezTo>
                    <a:cubicBezTo>
                      <a:pt x="522" y="37"/>
                      <a:pt x="527" y="55"/>
                      <a:pt x="540" y="64"/>
                    </a:cubicBezTo>
                    <a:cubicBezTo>
                      <a:pt x="547" y="75"/>
                      <a:pt x="557" y="94"/>
                      <a:pt x="568" y="100"/>
                    </a:cubicBezTo>
                    <a:cubicBezTo>
                      <a:pt x="574" y="103"/>
                      <a:pt x="583" y="105"/>
                      <a:pt x="590" y="108"/>
                    </a:cubicBezTo>
                    <a:cubicBezTo>
                      <a:pt x="597" y="118"/>
                      <a:pt x="603" y="129"/>
                      <a:pt x="614" y="136"/>
                    </a:cubicBezTo>
                    <a:cubicBezTo>
                      <a:pt x="630" y="133"/>
                      <a:pt x="628" y="123"/>
                      <a:pt x="640" y="116"/>
                    </a:cubicBezTo>
                    <a:cubicBezTo>
                      <a:pt x="644" y="114"/>
                      <a:pt x="652" y="112"/>
                      <a:pt x="652" y="112"/>
                    </a:cubicBezTo>
                    <a:cubicBezTo>
                      <a:pt x="668" y="115"/>
                      <a:pt x="677" y="126"/>
                      <a:pt x="694" y="128"/>
                    </a:cubicBezTo>
                    <a:cubicBezTo>
                      <a:pt x="706" y="132"/>
                      <a:pt x="708" y="143"/>
                      <a:pt x="718" y="150"/>
                    </a:cubicBezTo>
                    <a:cubicBezTo>
                      <a:pt x="739" y="164"/>
                      <a:pt x="764" y="172"/>
                      <a:pt x="788" y="180"/>
                    </a:cubicBezTo>
                    <a:cubicBezTo>
                      <a:pt x="802" y="177"/>
                      <a:pt x="814" y="169"/>
                      <a:pt x="828" y="164"/>
                    </a:cubicBezTo>
                    <a:cubicBezTo>
                      <a:pt x="847" y="165"/>
                      <a:pt x="865" y="164"/>
                      <a:pt x="884" y="166"/>
                    </a:cubicBezTo>
                    <a:cubicBezTo>
                      <a:pt x="891" y="167"/>
                      <a:pt x="901" y="181"/>
                      <a:pt x="910" y="184"/>
                    </a:cubicBezTo>
                    <a:cubicBezTo>
                      <a:pt x="921" y="188"/>
                      <a:pt x="933" y="190"/>
                      <a:pt x="944" y="192"/>
                    </a:cubicBezTo>
                    <a:cubicBezTo>
                      <a:pt x="951" y="194"/>
                      <a:pt x="966" y="198"/>
                      <a:pt x="966" y="198"/>
                    </a:cubicBezTo>
                    <a:cubicBezTo>
                      <a:pt x="977" y="214"/>
                      <a:pt x="957" y="237"/>
                      <a:pt x="950" y="252"/>
                    </a:cubicBezTo>
                    <a:cubicBezTo>
                      <a:pt x="947" y="258"/>
                      <a:pt x="944" y="270"/>
                      <a:pt x="944" y="270"/>
                    </a:cubicBezTo>
                    <a:cubicBezTo>
                      <a:pt x="946" y="293"/>
                      <a:pt x="948" y="294"/>
                      <a:pt x="956" y="312"/>
                    </a:cubicBezTo>
                    <a:cubicBezTo>
                      <a:pt x="959" y="318"/>
                      <a:pt x="961" y="324"/>
                      <a:pt x="964" y="330"/>
                    </a:cubicBezTo>
                    <a:cubicBezTo>
                      <a:pt x="966" y="334"/>
                      <a:pt x="968" y="342"/>
                      <a:pt x="968" y="342"/>
                    </a:cubicBezTo>
                    <a:cubicBezTo>
                      <a:pt x="966" y="355"/>
                      <a:pt x="964" y="370"/>
                      <a:pt x="952" y="378"/>
                    </a:cubicBezTo>
                    <a:cubicBezTo>
                      <a:pt x="942" y="392"/>
                      <a:pt x="928" y="392"/>
                      <a:pt x="912" y="394"/>
                    </a:cubicBezTo>
                    <a:cubicBezTo>
                      <a:pt x="892" y="401"/>
                      <a:pt x="884" y="424"/>
                      <a:pt x="870" y="438"/>
                    </a:cubicBezTo>
                    <a:cubicBezTo>
                      <a:pt x="862" y="462"/>
                      <a:pt x="852" y="470"/>
                      <a:pt x="848" y="498"/>
                    </a:cubicBezTo>
                    <a:cubicBezTo>
                      <a:pt x="851" y="549"/>
                      <a:pt x="852" y="596"/>
                      <a:pt x="904" y="624"/>
                    </a:cubicBezTo>
                    <a:cubicBezTo>
                      <a:pt x="918" y="638"/>
                      <a:pt x="931" y="668"/>
                      <a:pt x="938" y="686"/>
                    </a:cubicBezTo>
                    <a:cubicBezTo>
                      <a:pt x="949" y="714"/>
                      <a:pt x="944" y="723"/>
                      <a:pt x="948" y="756"/>
                    </a:cubicBezTo>
                    <a:cubicBezTo>
                      <a:pt x="947" y="779"/>
                      <a:pt x="950" y="802"/>
                      <a:pt x="944" y="824"/>
                    </a:cubicBezTo>
                    <a:cubicBezTo>
                      <a:pt x="942" y="833"/>
                      <a:pt x="939" y="841"/>
                      <a:pt x="936" y="850"/>
                    </a:cubicBezTo>
                    <a:cubicBezTo>
                      <a:pt x="935" y="854"/>
                      <a:pt x="932" y="862"/>
                      <a:pt x="932" y="862"/>
                    </a:cubicBezTo>
                    <a:cubicBezTo>
                      <a:pt x="934" y="892"/>
                      <a:pt x="940" y="969"/>
                      <a:pt x="896" y="978"/>
                    </a:cubicBezTo>
                    <a:cubicBezTo>
                      <a:pt x="879" y="990"/>
                      <a:pt x="863" y="997"/>
                      <a:pt x="850" y="1014"/>
                    </a:cubicBezTo>
                    <a:cubicBezTo>
                      <a:pt x="840" y="1026"/>
                      <a:pt x="841" y="1041"/>
                      <a:pt x="826" y="1046"/>
                    </a:cubicBezTo>
                    <a:cubicBezTo>
                      <a:pt x="824" y="1033"/>
                      <a:pt x="822" y="1031"/>
                      <a:pt x="812" y="1024"/>
                    </a:cubicBezTo>
                    <a:cubicBezTo>
                      <a:pt x="808" y="1013"/>
                      <a:pt x="794" y="1010"/>
                      <a:pt x="786" y="1002"/>
                    </a:cubicBezTo>
                    <a:cubicBezTo>
                      <a:pt x="783" y="993"/>
                      <a:pt x="780" y="983"/>
                      <a:pt x="772" y="978"/>
                    </a:cubicBezTo>
                    <a:cubicBezTo>
                      <a:pt x="764" y="966"/>
                      <a:pt x="760" y="946"/>
                      <a:pt x="748" y="938"/>
                    </a:cubicBezTo>
                    <a:cubicBezTo>
                      <a:pt x="740" y="915"/>
                      <a:pt x="740" y="895"/>
                      <a:pt x="718" y="880"/>
                    </a:cubicBezTo>
                    <a:cubicBezTo>
                      <a:pt x="705" y="861"/>
                      <a:pt x="672" y="855"/>
                      <a:pt x="650" y="848"/>
                    </a:cubicBezTo>
                    <a:cubicBezTo>
                      <a:pt x="640" y="835"/>
                      <a:pt x="635" y="820"/>
                      <a:pt x="626" y="806"/>
                    </a:cubicBezTo>
                    <a:cubicBezTo>
                      <a:pt x="622" y="799"/>
                      <a:pt x="610" y="788"/>
                      <a:pt x="610" y="788"/>
                    </a:cubicBezTo>
                    <a:cubicBezTo>
                      <a:pt x="605" y="772"/>
                      <a:pt x="596" y="756"/>
                      <a:pt x="586" y="742"/>
                    </a:cubicBezTo>
                    <a:cubicBezTo>
                      <a:pt x="583" y="738"/>
                      <a:pt x="581" y="727"/>
                      <a:pt x="576" y="724"/>
                    </a:cubicBezTo>
                    <a:cubicBezTo>
                      <a:pt x="560" y="714"/>
                      <a:pt x="527" y="717"/>
                      <a:pt x="512" y="716"/>
                    </a:cubicBezTo>
                    <a:cubicBezTo>
                      <a:pt x="495" y="713"/>
                      <a:pt x="486" y="697"/>
                      <a:pt x="470" y="692"/>
                    </a:cubicBezTo>
                    <a:cubicBezTo>
                      <a:pt x="467" y="705"/>
                      <a:pt x="447" y="711"/>
                      <a:pt x="434" y="714"/>
                    </a:cubicBezTo>
                    <a:cubicBezTo>
                      <a:pt x="422" y="713"/>
                      <a:pt x="410" y="713"/>
                      <a:pt x="398" y="712"/>
                    </a:cubicBezTo>
                    <a:cubicBezTo>
                      <a:pt x="367" y="708"/>
                      <a:pt x="348" y="664"/>
                      <a:pt x="332" y="642"/>
                    </a:cubicBezTo>
                    <a:cubicBezTo>
                      <a:pt x="317" y="598"/>
                      <a:pt x="256" y="581"/>
                      <a:pt x="216" y="578"/>
                    </a:cubicBezTo>
                    <a:cubicBezTo>
                      <a:pt x="207" y="576"/>
                      <a:pt x="197" y="573"/>
                      <a:pt x="188" y="570"/>
                    </a:cubicBezTo>
                    <a:cubicBezTo>
                      <a:pt x="174" y="556"/>
                      <a:pt x="181" y="561"/>
                      <a:pt x="170" y="554"/>
                    </a:cubicBezTo>
                    <a:cubicBezTo>
                      <a:pt x="159" y="537"/>
                      <a:pt x="142" y="525"/>
                      <a:pt x="122" y="520"/>
                    </a:cubicBezTo>
                    <a:cubicBezTo>
                      <a:pt x="99" y="515"/>
                      <a:pt x="51" y="528"/>
                      <a:pt x="32" y="528"/>
                    </a:cubicBezTo>
                    <a:cubicBezTo>
                      <a:pt x="13" y="528"/>
                      <a:pt x="13" y="525"/>
                      <a:pt x="8" y="522"/>
                    </a:cubicBezTo>
                    <a:cubicBezTo>
                      <a:pt x="1" y="520"/>
                      <a:pt x="0" y="518"/>
                      <a:pt x="0" y="51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31" name="Freeform 13"/>
              <p:cNvSpPr>
                <a:spLocks/>
              </p:cNvSpPr>
              <p:nvPr/>
            </p:nvSpPr>
            <p:spPr bwMode="auto">
              <a:xfrm>
                <a:off x="76" y="2177"/>
                <a:ext cx="95" cy="120"/>
              </a:xfrm>
              <a:custGeom>
                <a:avLst/>
                <a:gdLst>
                  <a:gd name="T0" fmla="*/ 33 w 118"/>
                  <a:gd name="T1" fmla="*/ 148 h 148"/>
                  <a:gd name="T2" fmla="*/ 18 w 118"/>
                  <a:gd name="T3" fmla="*/ 118 h 148"/>
                  <a:gd name="T4" fmla="*/ 15 w 118"/>
                  <a:gd name="T5" fmla="*/ 100 h 148"/>
                  <a:gd name="T6" fmla="*/ 3 w 118"/>
                  <a:gd name="T7" fmla="*/ 82 h 148"/>
                  <a:gd name="T8" fmla="*/ 0 w 118"/>
                  <a:gd name="T9" fmla="*/ 73 h 148"/>
                  <a:gd name="T10" fmla="*/ 9 w 118"/>
                  <a:gd name="T11" fmla="*/ 55 h 148"/>
                  <a:gd name="T12" fmla="*/ 21 w 118"/>
                  <a:gd name="T13" fmla="*/ 4 h 148"/>
                  <a:gd name="T14" fmla="*/ 39 w 118"/>
                  <a:gd name="T15" fmla="*/ 40 h 148"/>
                  <a:gd name="T16" fmla="*/ 57 w 118"/>
                  <a:gd name="T17" fmla="*/ 49 h 148"/>
                  <a:gd name="T18" fmla="*/ 75 w 118"/>
                  <a:gd name="T19" fmla="*/ 61 h 148"/>
                  <a:gd name="T20" fmla="*/ 96 w 118"/>
                  <a:gd name="T21" fmla="*/ 82 h 148"/>
                  <a:gd name="T22" fmla="*/ 99 w 118"/>
                  <a:gd name="T23" fmla="*/ 109 h 148"/>
                  <a:gd name="T24" fmla="*/ 99 w 118"/>
                  <a:gd name="T25" fmla="*/ 118 h 148"/>
                  <a:gd name="T26" fmla="*/ 87 w 118"/>
                  <a:gd name="T27" fmla="*/ 100 h 148"/>
                  <a:gd name="T28" fmla="*/ 69 w 118"/>
                  <a:gd name="T29" fmla="*/ 94 h 148"/>
                  <a:gd name="T30" fmla="*/ 42 w 118"/>
                  <a:gd name="T31" fmla="*/ 124 h 148"/>
                  <a:gd name="T32" fmla="*/ 33 w 118"/>
                  <a:gd name="T33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8" h="148">
                    <a:moveTo>
                      <a:pt x="33" y="148"/>
                    </a:moveTo>
                    <a:cubicBezTo>
                      <a:pt x="28" y="138"/>
                      <a:pt x="20" y="129"/>
                      <a:pt x="18" y="118"/>
                    </a:cubicBezTo>
                    <a:cubicBezTo>
                      <a:pt x="17" y="112"/>
                      <a:pt x="17" y="106"/>
                      <a:pt x="15" y="100"/>
                    </a:cubicBezTo>
                    <a:cubicBezTo>
                      <a:pt x="12" y="93"/>
                      <a:pt x="5" y="89"/>
                      <a:pt x="3" y="82"/>
                    </a:cubicBezTo>
                    <a:cubicBezTo>
                      <a:pt x="2" y="79"/>
                      <a:pt x="1" y="76"/>
                      <a:pt x="0" y="73"/>
                    </a:cubicBezTo>
                    <a:cubicBezTo>
                      <a:pt x="2" y="67"/>
                      <a:pt x="8" y="62"/>
                      <a:pt x="9" y="55"/>
                    </a:cubicBezTo>
                    <a:cubicBezTo>
                      <a:pt x="15" y="29"/>
                      <a:pt x="8" y="23"/>
                      <a:pt x="21" y="4"/>
                    </a:cubicBezTo>
                    <a:cubicBezTo>
                      <a:pt x="51" y="10"/>
                      <a:pt x="27" y="0"/>
                      <a:pt x="39" y="40"/>
                    </a:cubicBezTo>
                    <a:cubicBezTo>
                      <a:pt x="41" y="45"/>
                      <a:pt x="53" y="47"/>
                      <a:pt x="57" y="49"/>
                    </a:cubicBezTo>
                    <a:cubicBezTo>
                      <a:pt x="63" y="53"/>
                      <a:pt x="75" y="61"/>
                      <a:pt x="75" y="61"/>
                    </a:cubicBezTo>
                    <a:cubicBezTo>
                      <a:pt x="82" y="72"/>
                      <a:pt x="89" y="71"/>
                      <a:pt x="96" y="82"/>
                    </a:cubicBezTo>
                    <a:cubicBezTo>
                      <a:pt x="97" y="91"/>
                      <a:pt x="96" y="100"/>
                      <a:pt x="99" y="109"/>
                    </a:cubicBezTo>
                    <a:cubicBezTo>
                      <a:pt x="103" y="119"/>
                      <a:pt x="118" y="112"/>
                      <a:pt x="99" y="118"/>
                    </a:cubicBezTo>
                    <a:cubicBezTo>
                      <a:pt x="72" y="109"/>
                      <a:pt x="112" y="125"/>
                      <a:pt x="87" y="100"/>
                    </a:cubicBezTo>
                    <a:cubicBezTo>
                      <a:pt x="83" y="96"/>
                      <a:pt x="69" y="94"/>
                      <a:pt x="69" y="94"/>
                    </a:cubicBezTo>
                    <a:cubicBezTo>
                      <a:pt x="53" y="98"/>
                      <a:pt x="46" y="109"/>
                      <a:pt x="42" y="124"/>
                    </a:cubicBezTo>
                    <a:cubicBezTo>
                      <a:pt x="41" y="128"/>
                      <a:pt x="40" y="148"/>
                      <a:pt x="33" y="148"/>
                    </a:cubicBezTo>
                    <a:close/>
                  </a:path>
                </a:pathLst>
              </a:custGeom>
              <a:noFill/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32" name="Freeform 14"/>
              <p:cNvSpPr>
                <a:spLocks/>
              </p:cNvSpPr>
              <p:nvPr/>
            </p:nvSpPr>
            <p:spPr bwMode="auto">
              <a:xfrm>
                <a:off x="563" y="1729"/>
                <a:ext cx="30" cy="57"/>
              </a:xfrm>
              <a:custGeom>
                <a:avLst/>
                <a:gdLst>
                  <a:gd name="T0" fmla="*/ 2 w 35"/>
                  <a:gd name="T1" fmla="*/ 66 h 70"/>
                  <a:gd name="T2" fmla="*/ 8 w 35"/>
                  <a:gd name="T3" fmla="*/ 47 h 70"/>
                  <a:gd name="T4" fmla="*/ 7 w 35"/>
                  <a:gd name="T5" fmla="*/ 27 h 70"/>
                  <a:gd name="T6" fmla="*/ 16 w 35"/>
                  <a:gd name="T7" fmla="*/ 15 h 70"/>
                  <a:gd name="T8" fmla="*/ 32 w 35"/>
                  <a:gd name="T9" fmla="*/ 0 h 70"/>
                  <a:gd name="T10" fmla="*/ 32 w 35"/>
                  <a:gd name="T11" fmla="*/ 36 h 70"/>
                  <a:gd name="T12" fmla="*/ 20 w 35"/>
                  <a:gd name="T13" fmla="*/ 51 h 70"/>
                  <a:gd name="T14" fmla="*/ 25 w 35"/>
                  <a:gd name="T15" fmla="*/ 68 h 70"/>
                  <a:gd name="T16" fmla="*/ 14 w 35"/>
                  <a:gd name="T17" fmla="*/ 65 h 70"/>
                  <a:gd name="T18" fmla="*/ 2 w 35"/>
                  <a:gd name="T1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70">
                    <a:moveTo>
                      <a:pt x="2" y="66"/>
                    </a:moveTo>
                    <a:cubicBezTo>
                      <a:pt x="0" y="63"/>
                      <a:pt x="7" y="53"/>
                      <a:pt x="8" y="47"/>
                    </a:cubicBezTo>
                    <a:cubicBezTo>
                      <a:pt x="9" y="41"/>
                      <a:pt x="6" y="32"/>
                      <a:pt x="7" y="27"/>
                    </a:cubicBezTo>
                    <a:cubicBezTo>
                      <a:pt x="8" y="22"/>
                      <a:pt x="12" y="19"/>
                      <a:pt x="16" y="15"/>
                    </a:cubicBezTo>
                    <a:cubicBezTo>
                      <a:pt x="17" y="6"/>
                      <a:pt x="32" y="0"/>
                      <a:pt x="32" y="0"/>
                    </a:cubicBezTo>
                    <a:cubicBezTo>
                      <a:pt x="35" y="2"/>
                      <a:pt x="34" y="28"/>
                      <a:pt x="32" y="36"/>
                    </a:cubicBezTo>
                    <a:cubicBezTo>
                      <a:pt x="30" y="44"/>
                      <a:pt x="21" y="46"/>
                      <a:pt x="20" y="51"/>
                    </a:cubicBezTo>
                    <a:cubicBezTo>
                      <a:pt x="17" y="56"/>
                      <a:pt x="28" y="66"/>
                      <a:pt x="25" y="68"/>
                    </a:cubicBezTo>
                    <a:cubicBezTo>
                      <a:pt x="24" y="70"/>
                      <a:pt x="18" y="65"/>
                      <a:pt x="14" y="65"/>
                    </a:cubicBezTo>
                    <a:cubicBezTo>
                      <a:pt x="10" y="65"/>
                      <a:pt x="4" y="69"/>
                      <a:pt x="2" y="66"/>
                    </a:cubicBezTo>
                    <a:close/>
                  </a:path>
                </a:pathLst>
              </a:custGeom>
              <a:solidFill>
                <a:srgbClr val="DDDDDD"/>
              </a:solidFill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33" name="Freeform 15"/>
              <p:cNvSpPr>
                <a:spLocks/>
              </p:cNvSpPr>
              <p:nvPr/>
            </p:nvSpPr>
            <p:spPr bwMode="auto">
              <a:xfrm>
                <a:off x="-50" y="2734"/>
                <a:ext cx="263" cy="471"/>
              </a:xfrm>
              <a:custGeom>
                <a:avLst/>
                <a:gdLst>
                  <a:gd name="T0" fmla="*/ 94 w 326"/>
                  <a:gd name="T1" fmla="*/ 11 h 585"/>
                  <a:gd name="T2" fmla="*/ 150 w 326"/>
                  <a:gd name="T3" fmla="*/ 33 h 585"/>
                  <a:gd name="T4" fmla="*/ 182 w 326"/>
                  <a:gd name="T5" fmla="*/ 31 h 585"/>
                  <a:gd name="T6" fmla="*/ 206 w 326"/>
                  <a:gd name="T7" fmla="*/ 3 h 585"/>
                  <a:gd name="T8" fmla="*/ 230 w 326"/>
                  <a:gd name="T9" fmla="*/ 1 h 585"/>
                  <a:gd name="T10" fmla="*/ 246 w 326"/>
                  <a:gd name="T11" fmla="*/ 3 h 585"/>
                  <a:gd name="T12" fmla="*/ 250 w 326"/>
                  <a:gd name="T13" fmla="*/ 27 h 585"/>
                  <a:gd name="T14" fmla="*/ 270 w 326"/>
                  <a:gd name="T15" fmla="*/ 29 h 585"/>
                  <a:gd name="T16" fmla="*/ 288 w 326"/>
                  <a:gd name="T17" fmla="*/ 35 h 585"/>
                  <a:gd name="T18" fmla="*/ 320 w 326"/>
                  <a:gd name="T19" fmla="*/ 79 h 585"/>
                  <a:gd name="T20" fmla="*/ 308 w 326"/>
                  <a:gd name="T21" fmla="*/ 111 h 585"/>
                  <a:gd name="T22" fmla="*/ 298 w 326"/>
                  <a:gd name="T23" fmla="*/ 141 h 585"/>
                  <a:gd name="T24" fmla="*/ 292 w 326"/>
                  <a:gd name="T25" fmla="*/ 159 h 585"/>
                  <a:gd name="T26" fmla="*/ 268 w 326"/>
                  <a:gd name="T27" fmla="*/ 209 h 585"/>
                  <a:gd name="T28" fmla="*/ 260 w 326"/>
                  <a:gd name="T29" fmla="*/ 239 h 585"/>
                  <a:gd name="T30" fmla="*/ 240 w 326"/>
                  <a:gd name="T31" fmla="*/ 271 h 585"/>
                  <a:gd name="T32" fmla="*/ 226 w 326"/>
                  <a:gd name="T33" fmla="*/ 261 h 585"/>
                  <a:gd name="T34" fmla="*/ 212 w 326"/>
                  <a:gd name="T35" fmla="*/ 283 h 585"/>
                  <a:gd name="T36" fmla="*/ 196 w 326"/>
                  <a:gd name="T37" fmla="*/ 253 h 585"/>
                  <a:gd name="T38" fmla="*/ 180 w 326"/>
                  <a:gd name="T39" fmla="*/ 243 h 585"/>
                  <a:gd name="T40" fmla="*/ 174 w 326"/>
                  <a:gd name="T41" fmla="*/ 263 h 585"/>
                  <a:gd name="T42" fmla="*/ 194 w 326"/>
                  <a:gd name="T43" fmla="*/ 285 h 585"/>
                  <a:gd name="T44" fmla="*/ 220 w 326"/>
                  <a:gd name="T45" fmla="*/ 331 h 585"/>
                  <a:gd name="T46" fmla="*/ 210 w 326"/>
                  <a:gd name="T47" fmla="*/ 349 h 585"/>
                  <a:gd name="T48" fmla="*/ 196 w 326"/>
                  <a:gd name="T49" fmla="*/ 373 h 585"/>
                  <a:gd name="T50" fmla="*/ 210 w 326"/>
                  <a:gd name="T51" fmla="*/ 397 h 585"/>
                  <a:gd name="T52" fmla="*/ 208 w 326"/>
                  <a:gd name="T53" fmla="*/ 441 h 585"/>
                  <a:gd name="T54" fmla="*/ 184 w 326"/>
                  <a:gd name="T55" fmla="*/ 509 h 585"/>
                  <a:gd name="T56" fmla="*/ 164 w 326"/>
                  <a:gd name="T57" fmla="*/ 543 h 585"/>
                  <a:gd name="T58" fmla="*/ 130 w 326"/>
                  <a:gd name="T59" fmla="*/ 585 h 585"/>
                  <a:gd name="T60" fmla="*/ 110 w 326"/>
                  <a:gd name="T61" fmla="*/ 575 h 585"/>
                  <a:gd name="T62" fmla="*/ 100 w 326"/>
                  <a:gd name="T63" fmla="*/ 559 h 585"/>
                  <a:gd name="T64" fmla="*/ 84 w 326"/>
                  <a:gd name="T65" fmla="*/ 543 h 585"/>
                  <a:gd name="T66" fmla="*/ 74 w 326"/>
                  <a:gd name="T67" fmla="*/ 525 h 585"/>
                  <a:gd name="T68" fmla="*/ 38 w 326"/>
                  <a:gd name="T69" fmla="*/ 473 h 585"/>
                  <a:gd name="T70" fmla="*/ 26 w 326"/>
                  <a:gd name="T71" fmla="*/ 403 h 585"/>
                  <a:gd name="T72" fmla="*/ 16 w 326"/>
                  <a:gd name="T73" fmla="*/ 339 h 585"/>
                  <a:gd name="T74" fmla="*/ 6 w 326"/>
                  <a:gd name="T75" fmla="*/ 315 h 585"/>
                  <a:gd name="T76" fmla="*/ 4 w 326"/>
                  <a:gd name="T77" fmla="*/ 309 h 585"/>
                  <a:gd name="T78" fmla="*/ 38 w 326"/>
                  <a:gd name="T79" fmla="*/ 263 h 585"/>
                  <a:gd name="T80" fmla="*/ 50 w 326"/>
                  <a:gd name="T81" fmla="*/ 249 h 585"/>
                  <a:gd name="T82" fmla="*/ 48 w 326"/>
                  <a:gd name="T83" fmla="*/ 205 h 585"/>
                  <a:gd name="T84" fmla="*/ 70 w 326"/>
                  <a:gd name="T85" fmla="*/ 191 h 585"/>
                  <a:gd name="T86" fmla="*/ 82 w 326"/>
                  <a:gd name="T87" fmla="*/ 167 h 585"/>
                  <a:gd name="T88" fmla="*/ 102 w 326"/>
                  <a:gd name="T89" fmla="*/ 151 h 585"/>
                  <a:gd name="T90" fmla="*/ 106 w 326"/>
                  <a:gd name="T91" fmla="*/ 139 h 585"/>
                  <a:gd name="T92" fmla="*/ 104 w 326"/>
                  <a:gd name="T93" fmla="*/ 45 h 585"/>
                  <a:gd name="T94" fmla="*/ 98 w 326"/>
                  <a:gd name="T95" fmla="*/ 23 h 585"/>
                  <a:gd name="T96" fmla="*/ 104 w 326"/>
                  <a:gd name="T97" fmla="*/ 31 h 585"/>
                  <a:gd name="T98" fmla="*/ 100 w 326"/>
                  <a:gd name="T99" fmla="*/ 25 h 585"/>
                  <a:gd name="T100" fmla="*/ 98 w 326"/>
                  <a:gd name="T101" fmla="*/ 15 h 585"/>
                  <a:gd name="T102" fmla="*/ 92 w 326"/>
                  <a:gd name="T103" fmla="*/ 13 h 585"/>
                  <a:gd name="T104" fmla="*/ 94 w 326"/>
                  <a:gd name="T105" fmla="*/ 11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6" h="585">
                    <a:moveTo>
                      <a:pt x="94" y="11"/>
                    </a:moveTo>
                    <a:cubicBezTo>
                      <a:pt x="115" y="14"/>
                      <a:pt x="129" y="28"/>
                      <a:pt x="150" y="33"/>
                    </a:cubicBezTo>
                    <a:cubicBezTo>
                      <a:pt x="161" y="32"/>
                      <a:pt x="171" y="33"/>
                      <a:pt x="182" y="31"/>
                    </a:cubicBezTo>
                    <a:cubicBezTo>
                      <a:pt x="192" y="29"/>
                      <a:pt x="198" y="4"/>
                      <a:pt x="206" y="3"/>
                    </a:cubicBezTo>
                    <a:cubicBezTo>
                      <a:pt x="214" y="2"/>
                      <a:pt x="222" y="2"/>
                      <a:pt x="230" y="1"/>
                    </a:cubicBezTo>
                    <a:cubicBezTo>
                      <a:pt x="235" y="2"/>
                      <a:pt x="241" y="0"/>
                      <a:pt x="246" y="3"/>
                    </a:cubicBezTo>
                    <a:cubicBezTo>
                      <a:pt x="253" y="7"/>
                      <a:pt x="244" y="22"/>
                      <a:pt x="250" y="27"/>
                    </a:cubicBezTo>
                    <a:cubicBezTo>
                      <a:pt x="255" y="31"/>
                      <a:pt x="263" y="28"/>
                      <a:pt x="270" y="29"/>
                    </a:cubicBezTo>
                    <a:cubicBezTo>
                      <a:pt x="276" y="31"/>
                      <a:pt x="288" y="35"/>
                      <a:pt x="288" y="35"/>
                    </a:cubicBezTo>
                    <a:cubicBezTo>
                      <a:pt x="296" y="47"/>
                      <a:pt x="307" y="75"/>
                      <a:pt x="320" y="79"/>
                    </a:cubicBezTo>
                    <a:cubicBezTo>
                      <a:pt x="326" y="88"/>
                      <a:pt x="319" y="107"/>
                      <a:pt x="308" y="111"/>
                    </a:cubicBezTo>
                    <a:cubicBezTo>
                      <a:pt x="305" y="121"/>
                      <a:pt x="301" y="131"/>
                      <a:pt x="298" y="141"/>
                    </a:cubicBezTo>
                    <a:cubicBezTo>
                      <a:pt x="296" y="147"/>
                      <a:pt x="292" y="159"/>
                      <a:pt x="292" y="159"/>
                    </a:cubicBezTo>
                    <a:cubicBezTo>
                      <a:pt x="295" y="192"/>
                      <a:pt x="298" y="199"/>
                      <a:pt x="268" y="209"/>
                    </a:cubicBezTo>
                    <a:cubicBezTo>
                      <a:pt x="271" y="221"/>
                      <a:pt x="275" y="234"/>
                      <a:pt x="260" y="239"/>
                    </a:cubicBezTo>
                    <a:cubicBezTo>
                      <a:pt x="256" y="250"/>
                      <a:pt x="252" y="267"/>
                      <a:pt x="240" y="271"/>
                    </a:cubicBezTo>
                    <a:cubicBezTo>
                      <a:pt x="235" y="268"/>
                      <a:pt x="232" y="261"/>
                      <a:pt x="226" y="261"/>
                    </a:cubicBezTo>
                    <a:cubicBezTo>
                      <a:pt x="221" y="261"/>
                      <a:pt x="222" y="280"/>
                      <a:pt x="212" y="283"/>
                    </a:cubicBezTo>
                    <a:cubicBezTo>
                      <a:pt x="205" y="273"/>
                      <a:pt x="203" y="263"/>
                      <a:pt x="196" y="253"/>
                    </a:cubicBezTo>
                    <a:cubicBezTo>
                      <a:pt x="193" y="248"/>
                      <a:pt x="180" y="243"/>
                      <a:pt x="180" y="243"/>
                    </a:cubicBezTo>
                    <a:cubicBezTo>
                      <a:pt x="178" y="250"/>
                      <a:pt x="176" y="256"/>
                      <a:pt x="174" y="263"/>
                    </a:cubicBezTo>
                    <a:cubicBezTo>
                      <a:pt x="177" y="276"/>
                      <a:pt x="182" y="281"/>
                      <a:pt x="194" y="285"/>
                    </a:cubicBezTo>
                    <a:cubicBezTo>
                      <a:pt x="200" y="303"/>
                      <a:pt x="200" y="324"/>
                      <a:pt x="220" y="331"/>
                    </a:cubicBezTo>
                    <a:cubicBezTo>
                      <a:pt x="228" y="343"/>
                      <a:pt x="219" y="343"/>
                      <a:pt x="210" y="349"/>
                    </a:cubicBezTo>
                    <a:cubicBezTo>
                      <a:pt x="204" y="357"/>
                      <a:pt x="201" y="365"/>
                      <a:pt x="196" y="373"/>
                    </a:cubicBezTo>
                    <a:cubicBezTo>
                      <a:pt x="198" y="388"/>
                      <a:pt x="199" y="389"/>
                      <a:pt x="210" y="397"/>
                    </a:cubicBezTo>
                    <a:cubicBezTo>
                      <a:pt x="220" y="412"/>
                      <a:pt x="213" y="425"/>
                      <a:pt x="208" y="441"/>
                    </a:cubicBezTo>
                    <a:cubicBezTo>
                      <a:pt x="200" y="465"/>
                      <a:pt x="199" y="487"/>
                      <a:pt x="184" y="509"/>
                    </a:cubicBezTo>
                    <a:cubicBezTo>
                      <a:pt x="177" y="520"/>
                      <a:pt x="175" y="535"/>
                      <a:pt x="164" y="543"/>
                    </a:cubicBezTo>
                    <a:cubicBezTo>
                      <a:pt x="154" y="559"/>
                      <a:pt x="150" y="580"/>
                      <a:pt x="130" y="585"/>
                    </a:cubicBezTo>
                    <a:cubicBezTo>
                      <a:pt x="117" y="582"/>
                      <a:pt x="117" y="582"/>
                      <a:pt x="110" y="575"/>
                    </a:cubicBezTo>
                    <a:cubicBezTo>
                      <a:pt x="107" y="572"/>
                      <a:pt x="104" y="561"/>
                      <a:pt x="100" y="559"/>
                    </a:cubicBezTo>
                    <a:cubicBezTo>
                      <a:pt x="95" y="552"/>
                      <a:pt x="91" y="548"/>
                      <a:pt x="84" y="543"/>
                    </a:cubicBezTo>
                    <a:cubicBezTo>
                      <a:pt x="79" y="528"/>
                      <a:pt x="83" y="534"/>
                      <a:pt x="74" y="525"/>
                    </a:cubicBezTo>
                    <a:cubicBezTo>
                      <a:pt x="67" y="503"/>
                      <a:pt x="63" y="481"/>
                      <a:pt x="38" y="473"/>
                    </a:cubicBezTo>
                    <a:cubicBezTo>
                      <a:pt x="25" y="456"/>
                      <a:pt x="29" y="425"/>
                      <a:pt x="26" y="403"/>
                    </a:cubicBezTo>
                    <a:cubicBezTo>
                      <a:pt x="25" y="375"/>
                      <a:pt x="24" y="362"/>
                      <a:pt x="16" y="339"/>
                    </a:cubicBezTo>
                    <a:cubicBezTo>
                      <a:pt x="13" y="330"/>
                      <a:pt x="9" y="324"/>
                      <a:pt x="6" y="315"/>
                    </a:cubicBezTo>
                    <a:cubicBezTo>
                      <a:pt x="5" y="313"/>
                      <a:pt x="4" y="309"/>
                      <a:pt x="4" y="309"/>
                    </a:cubicBezTo>
                    <a:cubicBezTo>
                      <a:pt x="6" y="270"/>
                      <a:pt x="0" y="266"/>
                      <a:pt x="38" y="263"/>
                    </a:cubicBezTo>
                    <a:cubicBezTo>
                      <a:pt x="46" y="260"/>
                      <a:pt x="47" y="257"/>
                      <a:pt x="50" y="249"/>
                    </a:cubicBezTo>
                    <a:cubicBezTo>
                      <a:pt x="48" y="233"/>
                      <a:pt x="44" y="222"/>
                      <a:pt x="48" y="205"/>
                    </a:cubicBezTo>
                    <a:cubicBezTo>
                      <a:pt x="50" y="197"/>
                      <a:pt x="70" y="191"/>
                      <a:pt x="70" y="191"/>
                    </a:cubicBezTo>
                    <a:cubicBezTo>
                      <a:pt x="79" y="177"/>
                      <a:pt x="72" y="174"/>
                      <a:pt x="82" y="167"/>
                    </a:cubicBezTo>
                    <a:cubicBezTo>
                      <a:pt x="88" y="159"/>
                      <a:pt x="96" y="160"/>
                      <a:pt x="102" y="151"/>
                    </a:cubicBezTo>
                    <a:cubicBezTo>
                      <a:pt x="104" y="147"/>
                      <a:pt x="106" y="139"/>
                      <a:pt x="106" y="139"/>
                    </a:cubicBezTo>
                    <a:cubicBezTo>
                      <a:pt x="105" y="108"/>
                      <a:pt x="106" y="76"/>
                      <a:pt x="104" y="45"/>
                    </a:cubicBezTo>
                    <a:cubicBezTo>
                      <a:pt x="104" y="37"/>
                      <a:pt x="98" y="31"/>
                      <a:pt x="98" y="23"/>
                    </a:cubicBezTo>
                    <a:cubicBezTo>
                      <a:pt x="100" y="26"/>
                      <a:pt x="102" y="29"/>
                      <a:pt x="104" y="31"/>
                    </a:cubicBezTo>
                    <a:cubicBezTo>
                      <a:pt x="106" y="33"/>
                      <a:pt x="101" y="27"/>
                      <a:pt x="100" y="25"/>
                    </a:cubicBezTo>
                    <a:cubicBezTo>
                      <a:pt x="99" y="22"/>
                      <a:pt x="100" y="18"/>
                      <a:pt x="98" y="15"/>
                    </a:cubicBezTo>
                    <a:cubicBezTo>
                      <a:pt x="97" y="13"/>
                      <a:pt x="93" y="14"/>
                      <a:pt x="92" y="13"/>
                    </a:cubicBezTo>
                    <a:cubicBezTo>
                      <a:pt x="91" y="12"/>
                      <a:pt x="93" y="12"/>
                      <a:pt x="94" y="11"/>
                    </a:cubicBezTo>
                    <a:close/>
                  </a:path>
                </a:pathLst>
              </a:custGeom>
              <a:noFill/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34" name="Freeform 16"/>
              <p:cNvSpPr>
                <a:spLocks/>
              </p:cNvSpPr>
              <p:nvPr/>
            </p:nvSpPr>
            <p:spPr bwMode="auto">
              <a:xfrm>
                <a:off x="40" y="2881"/>
                <a:ext cx="471" cy="394"/>
              </a:xfrm>
              <a:custGeom>
                <a:avLst/>
                <a:gdLst>
                  <a:gd name="T0" fmla="*/ 30 w 578"/>
                  <a:gd name="T1" fmla="*/ 396 h 489"/>
                  <a:gd name="T2" fmla="*/ 72 w 578"/>
                  <a:gd name="T3" fmla="*/ 330 h 489"/>
                  <a:gd name="T4" fmla="*/ 98 w 578"/>
                  <a:gd name="T5" fmla="*/ 262 h 489"/>
                  <a:gd name="T6" fmla="*/ 98 w 578"/>
                  <a:gd name="T7" fmla="*/ 210 h 489"/>
                  <a:gd name="T8" fmla="*/ 108 w 578"/>
                  <a:gd name="T9" fmla="*/ 166 h 489"/>
                  <a:gd name="T10" fmla="*/ 76 w 578"/>
                  <a:gd name="T11" fmla="*/ 108 h 489"/>
                  <a:gd name="T12" fmla="*/ 76 w 578"/>
                  <a:gd name="T13" fmla="*/ 64 h 489"/>
                  <a:gd name="T14" fmla="*/ 112 w 578"/>
                  <a:gd name="T15" fmla="*/ 82 h 489"/>
                  <a:gd name="T16" fmla="*/ 152 w 578"/>
                  <a:gd name="T17" fmla="*/ 58 h 489"/>
                  <a:gd name="T18" fmla="*/ 176 w 578"/>
                  <a:gd name="T19" fmla="*/ 20 h 489"/>
                  <a:gd name="T20" fmla="*/ 218 w 578"/>
                  <a:gd name="T21" fmla="*/ 2 h 489"/>
                  <a:gd name="T22" fmla="*/ 270 w 578"/>
                  <a:gd name="T23" fmla="*/ 46 h 489"/>
                  <a:gd name="T24" fmla="*/ 428 w 578"/>
                  <a:gd name="T25" fmla="*/ 88 h 489"/>
                  <a:gd name="T26" fmla="*/ 520 w 578"/>
                  <a:gd name="T27" fmla="*/ 124 h 489"/>
                  <a:gd name="T28" fmla="*/ 570 w 578"/>
                  <a:gd name="T29" fmla="*/ 178 h 489"/>
                  <a:gd name="T30" fmla="*/ 574 w 578"/>
                  <a:gd name="T31" fmla="*/ 224 h 489"/>
                  <a:gd name="T32" fmla="*/ 536 w 578"/>
                  <a:gd name="T33" fmla="*/ 268 h 489"/>
                  <a:gd name="T34" fmla="*/ 452 w 578"/>
                  <a:gd name="T35" fmla="*/ 276 h 489"/>
                  <a:gd name="T36" fmla="*/ 436 w 578"/>
                  <a:gd name="T37" fmla="*/ 306 h 489"/>
                  <a:gd name="T38" fmla="*/ 360 w 578"/>
                  <a:gd name="T39" fmla="*/ 278 h 489"/>
                  <a:gd name="T40" fmla="*/ 304 w 578"/>
                  <a:gd name="T41" fmla="*/ 268 h 489"/>
                  <a:gd name="T42" fmla="*/ 290 w 578"/>
                  <a:gd name="T43" fmla="*/ 230 h 489"/>
                  <a:gd name="T44" fmla="*/ 252 w 578"/>
                  <a:gd name="T45" fmla="*/ 236 h 489"/>
                  <a:gd name="T46" fmla="*/ 232 w 578"/>
                  <a:gd name="T47" fmla="*/ 232 h 489"/>
                  <a:gd name="T48" fmla="*/ 218 w 578"/>
                  <a:gd name="T49" fmla="*/ 268 h 489"/>
                  <a:gd name="T50" fmla="*/ 168 w 578"/>
                  <a:gd name="T51" fmla="*/ 274 h 489"/>
                  <a:gd name="T52" fmla="*/ 146 w 578"/>
                  <a:gd name="T53" fmla="*/ 346 h 489"/>
                  <a:gd name="T54" fmla="*/ 130 w 578"/>
                  <a:gd name="T55" fmla="*/ 382 h 489"/>
                  <a:gd name="T56" fmla="*/ 106 w 578"/>
                  <a:gd name="T57" fmla="*/ 448 h 489"/>
                  <a:gd name="T58" fmla="*/ 82 w 578"/>
                  <a:gd name="T59" fmla="*/ 464 h 489"/>
                  <a:gd name="T60" fmla="*/ 42 w 578"/>
                  <a:gd name="T61" fmla="*/ 486 h 489"/>
                  <a:gd name="T62" fmla="*/ 8 w 578"/>
                  <a:gd name="T63" fmla="*/ 422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78" h="489">
                    <a:moveTo>
                      <a:pt x="0" y="398"/>
                    </a:moveTo>
                    <a:cubicBezTo>
                      <a:pt x="10" y="397"/>
                      <a:pt x="20" y="398"/>
                      <a:pt x="30" y="396"/>
                    </a:cubicBezTo>
                    <a:cubicBezTo>
                      <a:pt x="40" y="394"/>
                      <a:pt x="46" y="374"/>
                      <a:pt x="50" y="366"/>
                    </a:cubicBezTo>
                    <a:cubicBezTo>
                      <a:pt x="56" y="353"/>
                      <a:pt x="64" y="342"/>
                      <a:pt x="72" y="330"/>
                    </a:cubicBezTo>
                    <a:cubicBezTo>
                      <a:pt x="80" y="318"/>
                      <a:pt x="80" y="301"/>
                      <a:pt x="88" y="288"/>
                    </a:cubicBezTo>
                    <a:cubicBezTo>
                      <a:pt x="90" y="278"/>
                      <a:pt x="93" y="270"/>
                      <a:pt x="98" y="262"/>
                    </a:cubicBezTo>
                    <a:cubicBezTo>
                      <a:pt x="100" y="253"/>
                      <a:pt x="102" y="245"/>
                      <a:pt x="104" y="236"/>
                    </a:cubicBezTo>
                    <a:cubicBezTo>
                      <a:pt x="104" y="234"/>
                      <a:pt x="105" y="214"/>
                      <a:pt x="98" y="210"/>
                    </a:cubicBezTo>
                    <a:cubicBezTo>
                      <a:pt x="94" y="208"/>
                      <a:pt x="86" y="206"/>
                      <a:pt x="86" y="206"/>
                    </a:cubicBezTo>
                    <a:cubicBezTo>
                      <a:pt x="81" y="190"/>
                      <a:pt x="97" y="177"/>
                      <a:pt x="108" y="166"/>
                    </a:cubicBezTo>
                    <a:cubicBezTo>
                      <a:pt x="114" y="149"/>
                      <a:pt x="98" y="144"/>
                      <a:pt x="88" y="134"/>
                    </a:cubicBezTo>
                    <a:cubicBezTo>
                      <a:pt x="85" y="125"/>
                      <a:pt x="85" y="111"/>
                      <a:pt x="76" y="108"/>
                    </a:cubicBezTo>
                    <a:cubicBezTo>
                      <a:pt x="71" y="100"/>
                      <a:pt x="68" y="91"/>
                      <a:pt x="66" y="82"/>
                    </a:cubicBezTo>
                    <a:cubicBezTo>
                      <a:pt x="67" y="72"/>
                      <a:pt x="65" y="60"/>
                      <a:pt x="76" y="64"/>
                    </a:cubicBezTo>
                    <a:cubicBezTo>
                      <a:pt x="84" y="76"/>
                      <a:pt x="91" y="89"/>
                      <a:pt x="106" y="94"/>
                    </a:cubicBezTo>
                    <a:cubicBezTo>
                      <a:pt x="113" y="98"/>
                      <a:pt x="107" y="83"/>
                      <a:pt x="112" y="82"/>
                    </a:cubicBezTo>
                    <a:cubicBezTo>
                      <a:pt x="117" y="81"/>
                      <a:pt x="127" y="90"/>
                      <a:pt x="134" y="86"/>
                    </a:cubicBezTo>
                    <a:cubicBezTo>
                      <a:pt x="138" y="75"/>
                      <a:pt x="143" y="64"/>
                      <a:pt x="152" y="58"/>
                    </a:cubicBezTo>
                    <a:cubicBezTo>
                      <a:pt x="158" y="48"/>
                      <a:pt x="143" y="28"/>
                      <a:pt x="154" y="24"/>
                    </a:cubicBezTo>
                    <a:cubicBezTo>
                      <a:pt x="158" y="19"/>
                      <a:pt x="170" y="23"/>
                      <a:pt x="176" y="20"/>
                    </a:cubicBezTo>
                    <a:cubicBezTo>
                      <a:pt x="180" y="18"/>
                      <a:pt x="196" y="8"/>
                      <a:pt x="196" y="8"/>
                    </a:cubicBezTo>
                    <a:cubicBezTo>
                      <a:pt x="204" y="0"/>
                      <a:pt x="209" y="8"/>
                      <a:pt x="218" y="2"/>
                    </a:cubicBezTo>
                    <a:cubicBezTo>
                      <a:pt x="232" y="4"/>
                      <a:pt x="239" y="6"/>
                      <a:pt x="250" y="14"/>
                    </a:cubicBezTo>
                    <a:cubicBezTo>
                      <a:pt x="256" y="22"/>
                      <a:pt x="264" y="40"/>
                      <a:pt x="270" y="46"/>
                    </a:cubicBezTo>
                    <a:cubicBezTo>
                      <a:pt x="282" y="58"/>
                      <a:pt x="309" y="58"/>
                      <a:pt x="324" y="62"/>
                    </a:cubicBezTo>
                    <a:cubicBezTo>
                      <a:pt x="356" y="83"/>
                      <a:pt x="390" y="84"/>
                      <a:pt x="428" y="88"/>
                    </a:cubicBezTo>
                    <a:cubicBezTo>
                      <a:pt x="452" y="87"/>
                      <a:pt x="464" y="89"/>
                      <a:pt x="486" y="94"/>
                    </a:cubicBezTo>
                    <a:cubicBezTo>
                      <a:pt x="501" y="99"/>
                      <a:pt x="508" y="116"/>
                      <a:pt x="520" y="124"/>
                    </a:cubicBezTo>
                    <a:cubicBezTo>
                      <a:pt x="532" y="132"/>
                      <a:pt x="550" y="135"/>
                      <a:pt x="558" y="144"/>
                    </a:cubicBezTo>
                    <a:cubicBezTo>
                      <a:pt x="562" y="156"/>
                      <a:pt x="566" y="166"/>
                      <a:pt x="570" y="178"/>
                    </a:cubicBezTo>
                    <a:cubicBezTo>
                      <a:pt x="570" y="180"/>
                      <a:pt x="570" y="201"/>
                      <a:pt x="566" y="208"/>
                    </a:cubicBezTo>
                    <a:cubicBezTo>
                      <a:pt x="564" y="212"/>
                      <a:pt x="574" y="224"/>
                      <a:pt x="574" y="224"/>
                    </a:cubicBezTo>
                    <a:cubicBezTo>
                      <a:pt x="573" y="232"/>
                      <a:pt x="578" y="251"/>
                      <a:pt x="572" y="258"/>
                    </a:cubicBezTo>
                    <a:cubicBezTo>
                      <a:pt x="566" y="265"/>
                      <a:pt x="545" y="265"/>
                      <a:pt x="536" y="268"/>
                    </a:cubicBezTo>
                    <a:cubicBezTo>
                      <a:pt x="531" y="273"/>
                      <a:pt x="518" y="278"/>
                      <a:pt x="518" y="278"/>
                    </a:cubicBezTo>
                    <a:cubicBezTo>
                      <a:pt x="491" y="276"/>
                      <a:pt x="478" y="274"/>
                      <a:pt x="452" y="276"/>
                    </a:cubicBezTo>
                    <a:cubicBezTo>
                      <a:pt x="446" y="286"/>
                      <a:pt x="449" y="280"/>
                      <a:pt x="444" y="294"/>
                    </a:cubicBezTo>
                    <a:cubicBezTo>
                      <a:pt x="442" y="299"/>
                      <a:pt x="436" y="306"/>
                      <a:pt x="436" y="306"/>
                    </a:cubicBezTo>
                    <a:cubicBezTo>
                      <a:pt x="422" y="305"/>
                      <a:pt x="408" y="305"/>
                      <a:pt x="394" y="304"/>
                    </a:cubicBezTo>
                    <a:cubicBezTo>
                      <a:pt x="377" y="303"/>
                      <a:pt x="373" y="284"/>
                      <a:pt x="360" y="278"/>
                    </a:cubicBezTo>
                    <a:cubicBezTo>
                      <a:pt x="349" y="273"/>
                      <a:pt x="336" y="270"/>
                      <a:pt x="324" y="266"/>
                    </a:cubicBezTo>
                    <a:cubicBezTo>
                      <a:pt x="316" y="262"/>
                      <a:pt x="308" y="271"/>
                      <a:pt x="304" y="268"/>
                    </a:cubicBezTo>
                    <a:cubicBezTo>
                      <a:pt x="300" y="265"/>
                      <a:pt x="302" y="252"/>
                      <a:pt x="300" y="246"/>
                    </a:cubicBezTo>
                    <a:cubicBezTo>
                      <a:pt x="297" y="236"/>
                      <a:pt x="299" y="234"/>
                      <a:pt x="290" y="230"/>
                    </a:cubicBezTo>
                    <a:cubicBezTo>
                      <a:pt x="286" y="228"/>
                      <a:pt x="278" y="226"/>
                      <a:pt x="278" y="226"/>
                    </a:cubicBezTo>
                    <a:cubicBezTo>
                      <a:pt x="265" y="228"/>
                      <a:pt x="259" y="226"/>
                      <a:pt x="252" y="236"/>
                    </a:cubicBezTo>
                    <a:cubicBezTo>
                      <a:pt x="254" y="249"/>
                      <a:pt x="257" y="253"/>
                      <a:pt x="244" y="256"/>
                    </a:cubicBezTo>
                    <a:cubicBezTo>
                      <a:pt x="239" y="246"/>
                      <a:pt x="243" y="236"/>
                      <a:pt x="232" y="232"/>
                    </a:cubicBezTo>
                    <a:cubicBezTo>
                      <a:pt x="227" y="240"/>
                      <a:pt x="225" y="248"/>
                      <a:pt x="222" y="256"/>
                    </a:cubicBezTo>
                    <a:cubicBezTo>
                      <a:pt x="221" y="260"/>
                      <a:pt x="218" y="268"/>
                      <a:pt x="218" y="268"/>
                    </a:cubicBezTo>
                    <a:cubicBezTo>
                      <a:pt x="207" y="265"/>
                      <a:pt x="211" y="262"/>
                      <a:pt x="202" y="256"/>
                    </a:cubicBezTo>
                    <a:cubicBezTo>
                      <a:pt x="178" y="260"/>
                      <a:pt x="186" y="268"/>
                      <a:pt x="168" y="274"/>
                    </a:cubicBezTo>
                    <a:cubicBezTo>
                      <a:pt x="158" y="289"/>
                      <a:pt x="163" y="294"/>
                      <a:pt x="160" y="316"/>
                    </a:cubicBezTo>
                    <a:cubicBezTo>
                      <a:pt x="158" y="327"/>
                      <a:pt x="151" y="336"/>
                      <a:pt x="146" y="346"/>
                    </a:cubicBezTo>
                    <a:cubicBezTo>
                      <a:pt x="143" y="352"/>
                      <a:pt x="139" y="358"/>
                      <a:pt x="136" y="364"/>
                    </a:cubicBezTo>
                    <a:cubicBezTo>
                      <a:pt x="133" y="370"/>
                      <a:pt x="130" y="382"/>
                      <a:pt x="130" y="382"/>
                    </a:cubicBezTo>
                    <a:cubicBezTo>
                      <a:pt x="133" y="398"/>
                      <a:pt x="137" y="406"/>
                      <a:pt x="122" y="416"/>
                    </a:cubicBezTo>
                    <a:cubicBezTo>
                      <a:pt x="115" y="426"/>
                      <a:pt x="114" y="439"/>
                      <a:pt x="106" y="448"/>
                    </a:cubicBezTo>
                    <a:cubicBezTo>
                      <a:pt x="97" y="459"/>
                      <a:pt x="104" y="450"/>
                      <a:pt x="94" y="456"/>
                    </a:cubicBezTo>
                    <a:cubicBezTo>
                      <a:pt x="90" y="458"/>
                      <a:pt x="82" y="464"/>
                      <a:pt x="82" y="464"/>
                    </a:cubicBezTo>
                    <a:cubicBezTo>
                      <a:pt x="76" y="474"/>
                      <a:pt x="65" y="484"/>
                      <a:pt x="54" y="488"/>
                    </a:cubicBezTo>
                    <a:cubicBezTo>
                      <a:pt x="50" y="487"/>
                      <a:pt x="45" y="489"/>
                      <a:pt x="42" y="486"/>
                    </a:cubicBezTo>
                    <a:cubicBezTo>
                      <a:pt x="39" y="483"/>
                      <a:pt x="40" y="478"/>
                      <a:pt x="38" y="474"/>
                    </a:cubicBezTo>
                    <a:cubicBezTo>
                      <a:pt x="28" y="458"/>
                      <a:pt x="24" y="433"/>
                      <a:pt x="8" y="422"/>
                    </a:cubicBezTo>
                    <a:cubicBezTo>
                      <a:pt x="5" y="413"/>
                      <a:pt x="0" y="408"/>
                      <a:pt x="0" y="398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35" name="Freeform 17"/>
              <p:cNvSpPr>
                <a:spLocks/>
              </p:cNvSpPr>
              <p:nvPr/>
            </p:nvSpPr>
            <p:spPr bwMode="auto">
              <a:xfrm>
                <a:off x="438" y="2108"/>
                <a:ext cx="243" cy="244"/>
              </a:xfrm>
              <a:custGeom>
                <a:avLst/>
                <a:gdLst>
                  <a:gd name="T0" fmla="*/ 52 w 299"/>
                  <a:gd name="T1" fmla="*/ 0 h 304"/>
                  <a:gd name="T2" fmla="*/ 96 w 299"/>
                  <a:gd name="T3" fmla="*/ 14 h 304"/>
                  <a:gd name="T4" fmla="*/ 100 w 299"/>
                  <a:gd name="T5" fmla="*/ 20 h 304"/>
                  <a:gd name="T6" fmla="*/ 106 w 299"/>
                  <a:gd name="T7" fmla="*/ 22 h 304"/>
                  <a:gd name="T8" fmla="*/ 108 w 299"/>
                  <a:gd name="T9" fmla="*/ 28 h 304"/>
                  <a:gd name="T10" fmla="*/ 120 w 299"/>
                  <a:gd name="T11" fmla="*/ 32 h 304"/>
                  <a:gd name="T12" fmla="*/ 134 w 299"/>
                  <a:gd name="T13" fmla="*/ 52 h 304"/>
                  <a:gd name="T14" fmla="*/ 148 w 299"/>
                  <a:gd name="T15" fmla="*/ 84 h 304"/>
                  <a:gd name="T16" fmla="*/ 172 w 299"/>
                  <a:gd name="T17" fmla="*/ 80 h 304"/>
                  <a:gd name="T18" fmla="*/ 208 w 299"/>
                  <a:gd name="T19" fmla="*/ 84 h 304"/>
                  <a:gd name="T20" fmla="*/ 246 w 299"/>
                  <a:gd name="T21" fmla="*/ 98 h 304"/>
                  <a:gd name="T22" fmla="*/ 266 w 299"/>
                  <a:gd name="T23" fmla="*/ 102 h 304"/>
                  <a:gd name="T24" fmla="*/ 292 w 299"/>
                  <a:gd name="T25" fmla="*/ 104 h 304"/>
                  <a:gd name="T26" fmla="*/ 274 w 299"/>
                  <a:gd name="T27" fmla="*/ 142 h 304"/>
                  <a:gd name="T28" fmla="*/ 258 w 299"/>
                  <a:gd name="T29" fmla="*/ 206 h 304"/>
                  <a:gd name="T30" fmla="*/ 256 w 299"/>
                  <a:gd name="T31" fmla="*/ 246 h 304"/>
                  <a:gd name="T32" fmla="*/ 218 w 299"/>
                  <a:gd name="T33" fmla="*/ 248 h 304"/>
                  <a:gd name="T34" fmla="*/ 208 w 299"/>
                  <a:gd name="T35" fmla="*/ 274 h 304"/>
                  <a:gd name="T36" fmla="*/ 182 w 299"/>
                  <a:gd name="T37" fmla="*/ 304 h 304"/>
                  <a:gd name="T38" fmla="*/ 174 w 299"/>
                  <a:gd name="T39" fmla="*/ 286 h 304"/>
                  <a:gd name="T40" fmla="*/ 148 w 299"/>
                  <a:gd name="T41" fmla="*/ 258 h 304"/>
                  <a:gd name="T42" fmla="*/ 156 w 299"/>
                  <a:gd name="T43" fmla="*/ 240 h 304"/>
                  <a:gd name="T44" fmla="*/ 140 w 299"/>
                  <a:gd name="T45" fmla="*/ 212 h 304"/>
                  <a:gd name="T46" fmla="*/ 102 w 299"/>
                  <a:gd name="T47" fmla="*/ 242 h 304"/>
                  <a:gd name="T48" fmla="*/ 78 w 299"/>
                  <a:gd name="T49" fmla="*/ 260 h 304"/>
                  <a:gd name="T50" fmla="*/ 58 w 299"/>
                  <a:gd name="T51" fmla="*/ 240 h 304"/>
                  <a:gd name="T52" fmla="*/ 36 w 299"/>
                  <a:gd name="T53" fmla="*/ 176 h 304"/>
                  <a:gd name="T54" fmla="*/ 12 w 299"/>
                  <a:gd name="T55" fmla="*/ 162 h 304"/>
                  <a:gd name="T56" fmla="*/ 32 w 299"/>
                  <a:gd name="T57" fmla="*/ 74 h 304"/>
                  <a:gd name="T58" fmla="*/ 52 w 299"/>
                  <a:gd name="T59" fmla="*/ 0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9" h="304">
                    <a:moveTo>
                      <a:pt x="52" y="0"/>
                    </a:moveTo>
                    <a:cubicBezTo>
                      <a:pt x="68" y="5"/>
                      <a:pt x="81" y="6"/>
                      <a:pt x="96" y="14"/>
                    </a:cubicBezTo>
                    <a:cubicBezTo>
                      <a:pt x="97" y="16"/>
                      <a:pt x="98" y="18"/>
                      <a:pt x="100" y="20"/>
                    </a:cubicBezTo>
                    <a:cubicBezTo>
                      <a:pt x="102" y="21"/>
                      <a:pt x="105" y="21"/>
                      <a:pt x="106" y="22"/>
                    </a:cubicBezTo>
                    <a:cubicBezTo>
                      <a:pt x="107" y="23"/>
                      <a:pt x="106" y="27"/>
                      <a:pt x="108" y="28"/>
                    </a:cubicBezTo>
                    <a:cubicBezTo>
                      <a:pt x="111" y="30"/>
                      <a:pt x="120" y="32"/>
                      <a:pt x="120" y="32"/>
                    </a:cubicBezTo>
                    <a:cubicBezTo>
                      <a:pt x="126" y="41"/>
                      <a:pt x="124" y="49"/>
                      <a:pt x="134" y="52"/>
                    </a:cubicBezTo>
                    <a:cubicBezTo>
                      <a:pt x="142" y="60"/>
                      <a:pt x="139" y="78"/>
                      <a:pt x="148" y="84"/>
                    </a:cubicBezTo>
                    <a:cubicBezTo>
                      <a:pt x="154" y="89"/>
                      <a:pt x="162" y="80"/>
                      <a:pt x="172" y="80"/>
                    </a:cubicBezTo>
                    <a:cubicBezTo>
                      <a:pt x="182" y="80"/>
                      <a:pt x="196" y="81"/>
                      <a:pt x="208" y="84"/>
                    </a:cubicBezTo>
                    <a:cubicBezTo>
                      <a:pt x="224" y="87"/>
                      <a:pt x="230" y="95"/>
                      <a:pt x="246" y="98"/>
                    </a:cubicBezTo>
                    <a:cubicBezTo>
                      <a:pt x="254" y="103"/>
                      <a:pt x="256" y="104"/>
                      <a:pt x="266" y="102"/>
                    </a:cubicBezTo>
                    <a:cubicBezTo>
                      <a:pt x="275" y="103"/>
                      <a:pt x="285" y="99"/>
                      <a:pt x="292" y="104"/>
                    </a:cubicBezTo>
                    <a:cubicBezTo>
                      <a:pt x="299" y="109"/>
                      <a:pt x="278" y="136"/>
                      <a:pt x="274" y="142"/>
                    </a:cubicBezTo>
                    <a:cubicBezTo>
                      <a:pt x="263" y="158"/>
                      <a:pt x="261" y="187"/>
                      <a:pt x="258" y="206"/>
                    </a:cubicBezTo>
                    <a:cubicBezTo>
                      <a:pt x="257" y="219"/>
                      <a:pt x="265" y="236"/>
                      <a:pt x="256" y="246"/>
                    </a:cubicBezTo>
                    <a:cubicBezTo>
                      <a:pt x="247" y="255"/>
                      <a:pt x="230" y="246"/>
                      <a:pt x="218" y="248"/>
                    </a:cubicBezTo>
                    <a:cubicBezTo>
                      <a:pt x="208" y="250"/>
                      <a:pt x="215" y="267"/>
                      <a:pt x="208" y="274"/>
                    </a:cubicBezTo>
                    <a:cubicBezTo>
                      <a:pt x="206" y="289"/>
                      <a:pt x="184" y="289"/>
                      <a:pt x="182" y="304"/>
                    </a:cubicBezTo>
                    <a:cubicBezTo>
                      <a:pt x="171" y="297"/>
                      <a:pt x="183" y="295"/>
                      <a:pt x="174" y="286"/>
                    </a:cubicBezTo>
                    <a:cubicBezTo>
                      <a:pt x="168" y="268"/>
                      <a:pt x="167" y="263"/>
                      <a:pt x="148" y="258"/>
                    </a:cubicBezTo>
                    <a:cubicBezTo>
                      <a:pt x="152" y="253"/>
                      <a:pt x="156" y="240"/>
                      <a:pt x="156" y="240"/>
                    </a:cubicBezTo>
                    <a:cubicBezTo>
                      <a:pt x="153" y="228"/>
                      <a:pt x="152" y="216"/>
                      <a:pt x="140" y="212"/>
                    </a:cubicBezTo>
                    <a:cubicBezTo>
                      <a:pt x="117" y="247"/>
                      <a:pt x="161" y="237"/>
                      <a:pt x="102" y="242"/>
                    </a:cubicBezTo>
                    <a:cubicBezTo>
                      <a:pt x="93" y="248"/>
                      <a:pt x="86" y="254"/>
                      <a:pt x="78" y="260"/>
                    </a:cubicBezTo>
                    <a:cubicBezTo>
                      <a:pt x="65" y="257"/>
                      <a:pt x="65" y="250"/>
                      <a:pt x="58" y="240"/>
                    </a:cubicBezTo>
                    <a:cubicBezTo>
                      <a:pt x="60" y="213"/>
                      <a:pt x="66" y="186"/>
                      <a:pt x="36" y="176"/>
                    </a:cubicBezTo>
                    <a:cubicBezTo>
                      <a:pt x="12" y="178"/>
                      <a:pt x="8" y="183"/>
                      <a:pt x="12" y="162"/>
                    </a:cubicBezTo>
                    <a:cubicBezTo>
                      <a:pt x="0" y="127"/>
                      <a:pt x="19" y="103"/>
                      <a:pt x="32" y="74"/>
                    </a:cubicBezTo>
                    <a:cubicBezTo>
                      <a:pt x="43" y="50"/>
                      <a:pt x="44" y="24"/>
                      <a:pt x="52" y="0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>
                  <a:solidFill>
                    <a:srgbClr val="92D050"/>
                  </a:solidFill>
                </a:endParaRPr>
              </a:p>
            </p:txBody>
          </p:sp>
          <p:sp>
            <p:nvSpPr>
              <p:cNvPr id="436" name="Freeform 18"/>
              <p:cNvSpPr>
                <a:spLocks/>
              </p:cNvSpPr>
              <p:nvPr/>
            </p:nvSpPr>
            <p:spPr bwMode="auto">
              <a:xfrm>
                <a:off x="494" y="2300"/>
                <a:ext cx="404" cy="476"/>
              </a:xfrm>
              <a:custGeom>
                <a:avLst/>
                <a:gdLst>
                  <a:gd name="T0" fmla="*/ 206 w 496"/>
                  <a:gd name="T1" fmla="*/ 82 h 591"/>
                  <a:gd name="T2" fmla="*/ 276 w 496"/>
                  <a:gd name="T3" fmla="*/ 166 h 591"/>
                  <a:gd name="T4" fmla="*/ 348 w 496"/>
                  <a:gd name="T5" fmla="*/ 210 h 591"/>
                  <a:gd name="T6" fmla="*/ 398 w 496"/>
                  <a:gd name="T7" fmla="*/ 224 h 591"/>
                  <a:gd name="T8" fmla="*/ 422 w 496"/>
                  <a:gd name="T9" fmla="*/ 210 h 591"/>
                  <a:gd name="T10" fmla="*/ 470 w 496"/>
                  <a:gd name="T11" fmla="*/ 258 h 591"/>
                  <a:gd name="T12" fmla="*/ 486 w 496"/>
                  <a:gd name="T13" fmla="*/ 316 h 591"/>
                  <a:gd name="T14" fmla="*/ 482 w 496"/>
                  <a:gd name="T15" fmla="*/ 368 h 591"/>
                  <a:gd name="T16" fmla="*/ 458 w 496"/>
                  <a:gd name="T17" fmla="*/ 395 h 591"/>
                  <a:gd name="T18" fmla="*/ 424 w 496"/>
                  <a:gd name="T19" fmla="*/ 390 h 591"/>
                  <a:gd name="T20" fmla="*/ 382 w 496"/>
                  <a:gd name="T21" fmla="*/ 370 h 591"/>
                  <a:gd name="T22" fmla="*/ 364 w 496"/>
                  <a:gd name="T23" fmla="*/ 352 h 591"/>
                  <a:gd name="T24" fmla="*/ 338 w 496"/>
                  <a:gd name="T25" fmla="*/ 359 h 591"/>
                  <a:gd name="T26" fmla="*/ 320 w 496"/>
                  <a:gd name="T27" fmla="*/ 374 h 591"/>
                  <a:gd name="T28" fmla="*/ 318 w 496"/>
                  <a:gd name="T29" fmla="*/ 400 h 591"/>
                  <a:gd name="T30" fmla="*/ 338 w 496"/>
                  <a:gd name="T31" fmla="*/ 436 h 591"/>
                  <a:gd name="T32" fmla="*/ 312 w 496"/>
                  <a:gd name="T33" fmla="*/ 438 h 591"/>
                  <a:gd name="T34" fmla="*/ 288 w 496"/>
                  <a:gd name="T35" fmla="*/ 441 h 591"/>
                  <a:gd name="T36" fmla="*/ 266 w 496"/>
                  <a:gd name="T37" fmla="*/ 448 h 591"/>
                  <a:gd name="T38" fmla="*/ 224 w 496"/>
                  <a:gd name="T39" fmla="*/ 478 h 591"/>
                  <a:gd name="T40" fmla="*/ 206 w 496"/>
                  <a:gd name="T41" fmla="*/ 512 h 591"/>
                  <a:gd name="T42" fmla="*/ 208 w 496"/>
                  <a:gd name="T43" fmla="*/ 572 h 591"/>
                  <a:gd name="T44" fmla="*/ 178 w 496"/>
                  <a:gd name="T45" fmla="*/ 584 h 591"/>
                  <a:gd name="T46" fmla="*/ 84 w 496"/>
                  <a:gd name="T47" fmla="*/ 558 h 591"/>
                  <a:gd name="T48" fmla="*/ 44 w 496"/>
                  <a:gd name="T49" fmla="*/ 548 h 591"/>
                  <a:gd name="T50" fmla="*/ 16 w 496"/>
                  <a:gd name="T51" fmla="*/ 516 h 591"/>
                  <a:gd name="T52" fmla="*/ 0 w 496"/>
                  <a:gd name="T53" fmla="*/ 438 h 591"/>
                  <a:gd name="T54" fmla="*/ 50 w 496"/>
                  <a:gd name="T55" fmla="*/ 332 h 591"/>
                  <a:gd name="T56" fmla="*/ 84 w 496"/>
                  <a:gd name="T57" fmla="*/ 292 h 591"/>
                  <a:gd name="T58" fmla="*/ 36 w 496"/>
                  <a:gd name="T59" fmla="*/ 260 h 591"/>
                  <a:gd name="T60" fmla="*/ 20 w 496"/>
                  <a:gd name="T61" fmla="*/ 236 h 591"/>
                  <a:gd name="T62" fmla="*/ 54 w 496"/>
                  <a:gd name="T63" fmla="*/ 226 h 591"/>
                  <a:gd name="T64" fmla="*/ 110 w 496"/>
                  <a:gd name="T65" fmla="*/ 208 h 591"/>
                  <a:gd name="T66" fmla="*/ 154 w 496"/>
                  <a:gd name="T67" fmla="*/ 204 h 591"/>
                  <a:gd name="T68" fmla="*/ 136 w 496"/>
                  <a:gd name="T69" fmla="*/ 158 h 591"/>
                  <a:gd name="T70" fmla="*/ 120 w 496"/>
                  <a:gd name="T71" fmla="*/ 142 h 591"/>
                  <a:gd name="T72" fmla="*/ 108 w 496"/>
                  <a:gd name="T73" fmla="*/ 110 h 591"/>
                  <a:gd name="T74" fmla="*/ 110 w 496"/>
                  <a:gd name="T75" fmla="*/ 66 h 591"/>
                  <a:gd name="T76" fmla="*/ 144 w 496"/>
                  <a:gd name="T77" fmla="*/ 12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6" h="591">
                    <a:moveTo>
                      <a:pt x="188" y="0"/>
                    </a:moveTo>
                    <a:cubicBezTo>
                      <a:pt x="189" y="22"/>
                      <a:pt x="180" y="73"/>
                      <a:pt x="206" y="82"/>
                    </a:cubicBezTo>
                    <a:cubicBezTo>
                      <a:pt x="211" y="103"/>
                      <a:pt x="221" y="123"/>
                      <a:pt x="236" y="138"/>
                    </a:cubicBezTo>
                    <a:cubicBezTo>
                      <a:pt x="243" y="158"/>
                      <a:pt x="258" y="163"/>
                      <a:pt x="276" y="166"/>
                    </a:cubicBezTo>
                    <a:cubicBezTo>
                      <a:pt x="287" y="177"/>
                      <a:pt x="297" y="167"/>
                      <a:pt x="310" y="174"/>
                    </a:cubicBezTo>
                    <a:cubicBezTo>
                      <a:pt x="321" y="190"/>
                      <a:pt x="337" y="195"/>
                      <a:pt x="348" y="210"/>
                    </a:cubicBezTo>
                    <a:cubicBezTo>
                      <a:pt x="360" y="209"/>
                      <a:pt x="375" y="202"/>
                      <a:pt x="384" y="210"/>
                    </a:cubicBezTo>
                    <a:cubicBezTo>
                      <a:pt x="404" y="227"/>
                      <a:pt x="383" y="219"/>
                      <a:pt x="398" y="224"/>
                    </a:cubicBezTo>
                    <a:cubicBezTo>
                      <a:pt x="403" y="217"/>
                      <a:pt x="401" y="218"/>
                      <a:pt x="410" y="214"/>
                    </a:cubicBezTo>
                    <a:cubicBezTo>
                      <a:pt x="414" y="212"/>
                      <a:pt x="422" y="210"/>
                      <a:pt x="422" y="210"/>
                    </a:cubicBezTo>
                    <a:cubicBezTo>
                      <a:pt x="434" y="215"/>
                      <a:pt x="438" y="221"/>
                      <a:pt x="448" y="228"/>
                    </a:cubicBezTo>
                    <a:cubicBezTo>
                      <a:pt x="452" y="240"/>
                      <a:pt x="461" y="249"/>
                      <a:pt x="470" y="258"/>
                    </a:cubicBezTo>
                    <a:cubicBezTo>
                      <a:pt x="471" y="262"/>
                      <a:pt x="475" y="266"/>
                      <a:pt x="476" y="270"/>
                    </a:cubicBezTo>
                    <a:cubicBezTo>
                      <a:pt x="478" y="286"/>
                      <a:pt x="471" y="306"/>
                      <a:pt x="486" y="316"/>
                    </a:cubicBezTo>
                    <a:cubicBezTo>
                      <a:pt x="492" y="324"/>
                      <a:pt x="489" y="326"/>
                      <a:pt x="484" y="334"/>
                    </a:cubicBezTo>
                    <a:cubicBezTo>
                      <a:pt x="486" y="347"/>
                      <a:pt x="496" y="359"/>
                      <a:pt x="482" y="368"/>
                    </a:cubicBezTo>
                    <a:cubicBezTo>
                      <a:pt x="478" y="373"/>
                      <a:pt x="480" y="384"/>
                      <a:pt x="474" y="386"/>
                    </a:cubicBezTo>
                    <a:cubicBezTo>
                      <a:pt x="470" y="387"/>
                      <a:pt x="458" y="395"/>
                      <a:pt x="458" y="395"/>
                    </a:cubicBezTo>
                    <a:cubicBezTo>
                      <a:pt x="438" y="392"/>
                      <a:pt x="451" y="396"/>
                      <a:pt x="438" y="387"/>
                    </a:cubicBezTo>
                    <a:cubicBezTo>
                      <a:pt x="430" y="390"/>
                      <a:pt x="429" y="383"/>
                      <a:pt x="424" y="390"/>
                    </a:cubicBezTo>
                    <a:cubicBezTo>
                      <a:pt x="406" y="387"/>
                      <a:pt x="412" y="387"/>
                      <a:pt x="402" y="374"/>
                    </a:cubicBezTo>
                    <a:cubicBezTo>
                      <a:pt x="398" y="361"/>
                      <a:pt x="391" y="364"/>
                      <a:pt x="382" y="370"/>
                    </a:cubicBezTo>
                    <a:cubicBezTo>
                      <a:pt x="377" y="367"/>
                      <a:pt x="372" y="368"/>
                      <a:pt x="369" y="365"/>
                    </a:cubicBezTo>
                    <a:cubicBezTo>
                      <a:pt x="366" y="362"/>
                      <a:pt x="367" y="352"/>
                      <a:pt x="364" y="352"/>
                    </a:cubicBezTo>
                    <a:cubicBezTo>
                      <a:pt x="353" y="355"/>
                      <a:pt x="357" y="358"/>
                      <a:pt x="348" y="364"/>
                    </a:cubicBezTo>
                    <a:cubicBezTo>
                      <a:pt x="343" y="350"/>
                      <a:pt x="348" y="362"/>
                      <a:pt x="338" y="359"/>
                    </a:cubicBezTo>
                    <a:cubicBezTo>
                      <a:pt x="336" y="357"/>
                      <a:pt x="330" y="334"/>
                      <a:pt x="324" y="346"/>
                    </a:cubicBezTo>
                    <a:cubicBezTo>
                      <a:pt x="319" y="354"/>
                      <a:pt x="323" y="365"/>
                      <a:pt x="320" y="374"/>
                    </a:cubicBezTo>
                    <a:cubicBezTo>
                      <a:pt x="319" y="378"/>
                      <a:pt x="316" y="386"/>
                      <a:pt x="316" y="386"/>
                    </a:cubicBezTo>
                    <a:cubicBezTo>
                      <a:pt x="317" y="391"/>
                      <a:pt x="315" y="396"/>
                      <a:pt x="318" y="400"/>
                    </a:cubicBezTo>
                    <a:cubicBezTo>
                      <a:pt x="321" y="404"/>
                      <a:pt x="330" y="408"/>
                      <a:pt x="330" y="408"/>
                    </a:cubicBezTo>
                    <a:cubicBezTo>
                      <a:pt x="336" y="419"/>
                      <a:pt x="342" y="425"/>
                      <a:pt x="338" y="436"/>
                    </a:cubicBezTo>
                    <a:cubicBezTo>
                      <a:pt x="331" y="435"/>
                      <a:pt x="329" y="434"/>
                      <a:pt x="322" y="437"/>
                    </a:cubicBezTo>
                    <a:cubicBezTo>
                      <a:pt x="320" y="438"/>
                      <a:pt x="314" y="436"/>
                      <a:pt x="312" y="438"/>
                    </a:cubicBezTo>
                    <a:cubicBezTo>
                      <a:pt x="310" y="439"/>
                      <a:pt x="308" y="439"/>
                      <a:pt x="306" y="440"/>
                    </a:cubicBezTo>
                    <a:cubicBezTo>
                      <a:pt x="302" y="440"/>
                      <a:pt x="292" y="442"/>
                      <a:pt x="288" y="441"/>
                    </a:cubicBezTo>
                    <a:cubicBezTo>
                      <a:pt x="284" y="441"/>
                      <a:pt x="284" y="439"/>
                      <a:pt x="280" y="440"/>
                    </a:cubicBezTo>
                    <a:cubicBezTo>
                      <a:pt x="275" y="447"/>
                      <a:pt x="274" y="445"/>
                      <a:pt x="266" y="448"/>
                    </a:cubicBezTo>
                    <a:cubicBezTo>
                      <a:pt x="249" y="442"/>
                      <a:pt x="255" y="445"/>
                      <a:pt x="244" y="456"/>
                    </a:cubicBezTo>
                    <a:cubicBezTo>
                      <a:pt x="241" y="465"/>
                      <a:pt x="224" y="478"/>
                      <a:pt x="224" y="478"/>
                    </a:cubicBezTo>
                    <a:cubicBezTo>
                      <a:pt x="222" y="485"/>
                      <a:pt x="223" y="499"/>
                      <a:pt x="218" y="504"/>
                    </a:cubicBezTo>
                    <a:cubicBezTo>
                      <a:pt x="215" y="507"/>
                      <a:pt x="206" y="512"/>
                      <a:pt x="206" y="512"/>
                    </a:cubicBezTo>
                    <a:cubicBezTo>
                      <a:pt x="195" y="529"/>
                      <a:pt x="199" y="519"/>
                      <a:pt x="204" y="560"/>
                    </a:cubicBezTo>
                    <a:cubicBezTo>
                      <a:pt x="204" y="564"/>
                      <a:pt x="208" y="572"/>
                      <a:pt x="208" y="572"/>
                    </a:cubicBezTo>
                    <a:cubicBezTo>
                      <a:pt x="204" y="591"/>
                      <a:pt x="206" y="582"/>
                      <a:pt x="196" y="590"/>
                    </a:cubicBezTo>
                    <a:cubicBezTo>
                      <a:pt x="192" y="584"/>
                      <a:pt x="183" y="587"/>
                      <a:pt x="178" y="584"/>
                    </a:cubicBezTo>
                    <a:cubicBezTo>
                      <a:pt x="151" y="566"/>
                      <a:pt x="156" y="574"/>
                      <a:pt x="114" y="578"/>
                    </a:cubicBezTo>
                    <a:cubicBezTo>
                      <a:pt x="108" y="569"/>
                      <a:pt x="92" y="564"/>
                      <a:pt x="84" y="558"/>
                    </a:cubicBezTo>
                    <a:cubicBezTo>
                      <a:pt x="75" y="555"/>
                      <a:pt x="76" y="563"/>
                      <a:pt x="64" y="560"/>
                    </a:cubicBezTo>
                    <a:cubicBezTo>
                      <a:pt x="57" y="558"/>
                      <a:pt x="52" y="551"/>
                      <a:pt x="44" y="548"/>
                    </a:cubicBezTo>
                    <a:cubicBezTo>
                      <a:pt x="36" y="545"/>
                      <a:pt x="19" y="547"/>
                      <a:pt x="14" y="542"/>
                    </a:cubicBezTo>
                    <a:cubicBezTo>
                      <a:pt x="7" y="532"/>
                      <a:pt x="5" y="523"/>
                      <a:pt x="16" y="516"/>
                    </a:cubicBezTo>
                    <a:cubicBezTo>
                      <a:pt x="20" y="505"/>
                      <a:pt x="17" y="491"/>
                      <a:pt x="18" y="480"/>
                    </a:cubicBezTo>
                    <a:cubicBezTo>
                      <a:pt x="15" y="441"/>
                      <a:pt x="16" y="462"/>
                      <a:pt x="0" y="438"/>
                    </a:cubicBezTo>
                    <a:cubicBezTo>
                      <a:pt x="11" y="430"/>
                      <a:pt x="18" y="425"/>
                      <a:pt x="22" y="412"/>
                    </a:cubicBezTo>
                    <a:cubicBezTo>
                      <a:pt x="24" y="393"/>
                      <a:pt x="27" y="340"/>
                      <a:pt x="50" y="332"/>
                    </a:cubicBezTo>
                    <a:cubicBezTo>
                      <a:pt x="55" y="318"/>
                      <a:pt x="50" y="313"/>
                      <a:pt x="60" y="310"/>
                    </a:cubicBezTo>
                    <a:cubicBezTo>
                      <a:pt x="68" y="298"/>
                      <a:pt x="77" y="312"/>
                      <a:pt x="84" y="292"/>
                    </a:cubicBezTo>
                    <a:cubicBezTo>
                      <a:pt x="74" y="285"/>
                      <a:pt x="65" y="269"/>
                      <a:pt x="54" y="264"/>
                    </a:cubicBezTo>
                    <a:cubicBezTo>
                      <a:pt x="51" y="263"/>
                      <a:pt x="39" y="261"/>
                      <a:pt x="36" y="260"/>
                    </a:cubicBezTo>
                    <a:cubicBezTo>
                      <a:pt x="32" y="259"/>
                      <a:pt x="24" y="256"/>
                      <a:pt x="24" y="256"/>
                    </a:cubicBezTo>
                    <a:cubicBezTo>
                      <a:pt x="21" y="252"/>
                      <a:pt x="14" y="242"/>
                      <a:pt x="20" y="236"/>
                    </a:cubicBezTo>
                    <a:cubicBezTo>
                      <a:pt x="25" y="232"/>
                      <a:pt x="32" y="232"/>
                      <a:pt x="38" y="230"/>
                    </a:cubicBezTo>
                    <a:cubicBezTo>
                      <a:pt x="43" y="228"/>
                      <a:pt x="54" y="226"/>
                      <a:pt x="54" y="226"/>
                    </a:cubicBezTo>
                    <a:cubicBezTo>
                      <a:pt x="63" y="212"/>
                      <a:pt x="59" y="209"/>
                      <a:pt x="78" y="206"/>
                    </a:cubicBezTo>
                    <a:cubicBezTo>
                      <a:pt x="87" y="207"/>
                      <a:pt x="101" y="211"/>
                      <a:pt x="110" y="208"/>
                    </a:cubicBezTo>
                    <a:cubicBezTo>
                      <a:pt x="117" y="197"/>
                      <a:pt x="122" y="200"/>
                      <a:pt x="136" y="202"/>
                    </a:cubicBezTo>
                    <a:cubicBezTo>
                      <a:pt x="150" y="207"/>
                      <a:pt x="144" y="207"/>
                      <a:pt x="154" y="204"/>
                    </a:cubicBezTo>
                    <a:cubicBezTo>
                      <a:pt x="157" y="194"/>
                      <a:pt x="151" y="167"/>
                      <a:pt x="142" y="164"/>
                    </a:cubicBezTo>
                    <a:cubicBezTo>
                      <a:pt x="140" y="162"/>
                      <a:pt x="137" y="160"/>
                      <a:pt x="136" y="158"/>
                    </a:cubicBezTo>
                    <a:cubicBezTo>
                      <a:pt x="134" y="154"/>
                      <a:pt x="136" y="147"/>
                      <a:pt x="132" y="146"/>
                    </a:cubicBezTo>
                    <a:cubicBezTo>
                      <a:pt x="128" y="145"/>
                      <a:pt x="120" y="142"/>
                      <a:pt x="120" y="142"/>
                    </a:cubicBezTo>
                    <a:cubicBezTo>
                      <a:pt x="110" y="135"/>
                      <a:pt x="107" y="129"/>
                      <a:pt x="96" y="122"/>
                    </a:cubicBezTo>
                    <a:cubicBezTo>
                      <a:pt x="93" y="112"/>
                      <a:pt x="99" y="112"/>
                      <a:pt x="108" y="110"/>
                    </a:cubicBezTo>
                    <a:cubicBezTo>
                      <a:pt x="113" y="96"/>
                      <a:pt x="114" y="102"/>
                      <a:pt x="108" y="92"/>
                    </a:cubicBezTo>
                    <a:cubicBezTo>
                      <a:pt x="121" y="88"/>
                      <a:pt x="122" y="74"/>
                      <a:pt x="110" y="66"/>
                    </a:cubicBezTo>
                    <a:cubicBezTo>
                      <a:pt x="120" y="51"/>
                      <a:pt x="117" y="56"/>
                      <a:pt x="130" y="48"/>
                    </a:cubicBezTo>
                    <a:cubicBezTo>
                      <a:pt x="136" y="40"/>
                      <a:pt x="141" y="14"/>
                      <a:pt x="144" y="12"/>
                    </a:cubicBezTo>
                    <a:cubicBezTo>
                      <a:pt x="151" y="7"/>
                      <a:pt x="188" y="6"/>
                      <a:pt x="18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37" name="Freeform 19"/>
              <p:cNvSpPr>
                <a:spLocks/>
              </p:cNvSpPr>
              <p:nvPr/>
            </p:nvSpPr>
            <p:spPr bwMode="auto">
              <a:xfrm>
                <a:off x="464" y="1981"/>
                <a:ext cx="147" cy="199"/>
              </a:xfrm>
              <a:custGeom>
                <a:avLst/>
                <a:gdLst>
                  <a:gd name="T0" fmla="*/ 0 w 181"/>
                  <a:gd name="T1" fmla="*/ 7 h 248"/>
                  <a:gd name="T2" fmla="*/ 18 w 181"/>
                  <a:gd name="T3" fmla="*/ 5 h 248"/>
                  <a:gd name="T4" fmla="*/ 58 w 181"/>
                  <a:gd name="T5" fmla="*/ 7 h 248"/>
                  <a:gd name="T6" fmla="*/ 88 w 181"/>
                  <a:gd name="T7" fmla="*/ 23 h 248"/>
                  <a:gd name="T8" fmla="*/ 124 w 181"/>
                  <a:gd name="T9" fmla="*/ 47 h 248"/>
                  <a:gd name="T10" fmla="*/ 148 w 181"/>
                  <a:gd name="T11" fmla="*/ 65 h 248"/>
                  <a:gd name="T12" fmla="*/ 156 w 181"/>
                  <a:gd name="T13" fmla="*/ 77 h 248"/>
                  <a:gd name="T14" fmla="*/ 158 w 181"/>
                  <a:gd name="T15" fmla="*/ 83 h 248"/>
                  <a:gd name="T16" fmla="*/ 170 w 181"/>
                  <a:gd name="T17" fmla="*/ 101 h 248"/>
                  <a:gd name="T18" fmla="*/ 180 w 181"/>
                  <a:gd name="T19" fmla="*/ 235 h 248"/>
                  <a:gd name="T20" fmla="*/ 178 w 181"/>
                  <a:gd name="T21" fmla="*/ 243 h 248"/>
                  <a:gd name="T22" fmla="*/ 166 w 181"/>
                  <a:gd name="T23" fmla="*/ 239 h 248"/>
                  <a:gd name="T24" fmla="*/ 142 w 181"/>
                  <a:gd name="T25" fmla="*/ 235 h 248"/>
                  <a:gd name="T26" fmla="*/ 110 w 181"/>
                  <a:gd name="T27" fmla="*/ 241 h 248"/>
                  <a:gd name="T28" fmla="*/ 94 w 181"/>
                  <a:gd name="T29" fmla="*/ 195 h 248"/>
                  <a:gd name="T30" fmla="*/ 82 w 181"/>
                  <a:gd name="T31" fmla="*/ 191 h 248"/>
                  <a:gd name="T32" fmla="*/ 22 w 181"/>
                  <a:gd name="T33" fmla="*/ 161 h 248"/>
                  <a:gd name="T34" fmla="*/ 24 w 181"/>
                  <a:gd name="T35" fmla="*/ 103 h 248"/>
                  <a:gd name="T36" fmla="*/ 24 w 181"/>
                  <a:gd name="T37" fmla="*/ 71 h 248"/>
                  <a:gd name="T38" fmla="*/ 20 w 181"/>
                  <a:gd name="T39" fmla="*/ 45 h 248"/>
                  <a:gd name="T40" fmla="*/ 0 w 181"/>
                  <a:gd name="T41" fmla="*/ 7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1" h="248">
                    <a:moveTo>
                      <a:pt x="0" y="7"/>
                    </a:moveTo>
                    <a:cubicBezTo>
                      <a:pt x="0" y="0"/>
                      <a:pt x="8" y="5"/>
                      <a:pt x="18" y="5"/>
                    </a:cubicBezTo>
                    <a:cubicBezTo>
                      <a:pt x="28" y="5"/>
                      <a:pt x="46" y="4"/>
                      <a:pt x="58" y="7"/>
                    </a:cubicBezTo>
                    <a:cubicBezTo>
                      <a:pt x="69" y="9"/>
                      <a:pt x="77" y="19"/>
                      <a:pt x="88" y="23"/>
                    </a:cubicBezTo>
                    <a:cubicBezTo>
                      <a:pt x="105" y="40"/>
                      <a:pt x="102" y="39"/>
                      <a:pt x="124" y="47"/>
                    </a:cubicBezTo>
                    <a:cubicBezTo>
                      <a:pt x="134" y="54"/>
                      <a:pt x="137" y="57"/>
                      <a:pt x="148" y="65"/>
                    </a:cubicBezTo>
                    <a:cubicBezTo>
                      <a:pt x="151" y="69"/>
                      <a:pt x="154" y="72"/>
                      <a:pt x="156" y="77"/>
                    </a:cubicBezTo>
                    <a:cubicBezTo>
                      <a:pt x="157" y="79"/>
                      <a:pt x="157" y="81"/>
                      <a:pt x="158" y="83"/>
                    </a:cubicBezTo>
                    <a:cubicBezTo>
                      <a:pt x="162" y="89"/>
                      <a:pt x="170" y="101"/>
                      <a:pt x="170" y="101"/>
                    </a:cubicBezTo>
                    <a:cubicBezTo>
                      <a:pt x="181" y="144"/>
                      <a:pt x="177" y="191"/>
                      <a:pt x="180" y="235"/>
                    </a:cubicBezTo>
                    <a:cubicBezTo>
                      <a:pt x="179" y="238"/>
                      <a:pt x="181" y="242"/>
                      <a:pt x="178" y="243"/>
                    </a:cubicBezTo>
                    <a:cubicBezTo>
                      <a:pt x="174" y="244"/>
                      <a:pt x="166" y="239"/>
                      <a:pt x="166" y="239"/>
                    </a:cubicBezTo>
                    <a:cubicBezTo>
                      <a:pt x="160" y="239"/>
                      <a:pt x="151" y="235"/>
                      <a:pt x="142" y="235"/>
                    </a:cubicBezTo>
                    <a:cubicBezTo>
                      <a:pt x="133" y="235"/>
                      <a:pt x="118" y="248"/>
                      <a:pt x="110" y="241"/>
                    </a:cubicBezTo>
                    <a:cubicBezTo>
                      <a:pt x="107" y="233"/>
                      <a:pt x="100" y="199"/>
                      <a:pt x="94" y="195"/>
                    </a:cubicBezTo>
                    <a:cubicBezTo>
                      <a:pt x="91" y="193"/>
                      <a:pt x="82" y="191"/>
                      <a:pt x="82" y="191"/>
                    </a:cubicBezTo>
                    <a:cubicBezTo>
                      <a:pt x="63" y="172"/>
                      <a:pt x="49" y="164"/>
                      <a:pt x="22" y="161"/>
                    </a:cubicBezTo>
                    <a:cubicBezTo>
                      <a:pt x="11" y="146"/>
                      <a:pt x="24" y="118"/>
                      <a:pt x="24" y="103"/>
                    </a:cubicBezTo>
                    <a:cubicBezTo>
                      <a:pt x="24" y="88"/>
                      <a:pt x="25" y="81"/>
                      <a:pt x="24" y="71"/>
                    </a:cubicBezTo>
                    <a:cubicBezTo>
                      <a:pt x="23" y="65"/>
                      <a:pt x="24" y="52"/>
                      <a:pt x="20" y="45"/>
                    </a:cubicBezTo>
                    <a:cubicBezTo>
                      <a:pt x="13" y="30"/>
                      <a:pt x="0" y="25"/>
                      <a:pt x="0" y="7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38" name="Freeform 20"/>
              <p:cNvSpPr>
                <a:spLocks/>
              </p:cNvSpPr>
              <p:nvPr/>
            </p:nvSpPr>
            <p:spPr bwMode="auto">
              <a:xfrm>
                <a:off x="618" y="2089"/>
                <a:ext cx="286" cy="379"/>
              </a:xfrm>
              <a:custGeom>
                <a:avLst/>
                <a:gdLst>
                  <a:gd name="T0" fmla="*/ 0 w 353"/>
                  <a:gd name="T1" fmla="*/ 108 h 470"/>
                  <a:gd name="T2" fmla="*/ 18 w 353"/>
                  <a:gd name="T3" fmla="*/ 88 h 470"/>
                  <a:gd name="T4" fmla="*/ 38 w 353"/>
                  <a:gd name="T5" fmla="*/ 46 h 470"/>
                  <a:gd name="T6" fmla="*/ 52 w 353"/>
                  <a:gd name="T7" fmla="*/ 62 h 470"/>
                  <a:gd name="T8" fmla="*/ 78 w 353"/>
                  <a:gd name="T9" fmla="*/ 32 h 470"/>
                  <a:gd name="T10" fmla="*/ 110 w 353"/>
                  <a:gd name="T11" fmla="*/ 0 h 470"/>
                  <a:gd name="T12" fmla="*/ 136 w 353"/>
                  <a:gd name="T13" fmla="*/ 20 h 470"/>
                  <a:gd name="T14" fmla="*/ 164 w 353"/>
                  <a:gd name="T15" fmla="*/ 50 h 470"/>
                  <a:gd name="T16" fmla="*/ 190 w 353"/>
                  <a:gd name="T17" fmla="*/ 44 h 470"/>
                  <a:gd name="T18" fmla="*/ 218 w 353"/>
                  <a:gd name="T19" fmla="*/ 40 h 470"/>
                  <a:gd name="T20" fmla="*/ 222 w 353"/>
                  <a:gd name="T21" fmla="*/ 64 h 470"/>
                  <a:gd name="T22" fmla="*/ 230 w 353"/>
                  <a:gd name="T23" fmla="*/ 66 h 470"/>
                  <a:gd name="T24" fmla="*/ 228 w 353"/>
                  <a:gd name="T25" fmla="*/ 98 h 470"/>
                  <a:gd name="T26" fmla="*/ 248 w 353"/>
                  <a:gd name="T27" fmla="*/ 104 h 470"/>
                  <a:gd name="T28" fmla="*/ 258 w 353"/>
                  <a:gd name="T29" fmla="*/ 88 h 470"/>
                  <a:gd name="T30" fmla="*/ 272 w 353"/>
                  <a:gd name="T31" fmla="*/ 74 h 470"/>
                  <a:gd name="T32" fmla="*/ 334 w 353"/>
                  <a:gd name="T33" fmla="*/ 108 h 470"/>
                  <a:gd name="T34" fmla="*/ 298 w 353"/>
                  <a:gd name="T35" fmla="*/ 158 h 470"/>
                  <a:gd name="T36" fmla="*/ 318 w 353"/>
                  <a:gd name="T37" fmla="*/ 180 h 470"/>
                  <a:gd name="T38" fmla="*/ 326 w 353"/>
                  <a:gd name="T39" fmla="*/ 192 h 470"/>
                  <a:gd name="T40" fmla="*/ 342 w 353"/>
                  <a:gd name="T41" fmla="*/ 196 h 470"/>
                  <a:gd name="T42" fmla="*/ 348 w 353"/>
                  <a:gd name="T43" fmla="*/ 232 h 470"/>
                  <a:gd name="T44" fmla="*/ 294 w 353"/>
                  <a:gd name="T45" fmla="*/ 280 h 470"/>
                  <a:gd name="T46" fmla="*/ 282 w 353"/>
                  <a:gd name="T47" fmla="*/ 342 h 470"/>
                  <a:gd name="T48" fmla="*/ 294 w 353"/>
                  <a:gd name="T49" fmla="*/ 378 h 470"/>
                  <a:gd name="T50" fmla="*/ 282 w 353"/>
                  <a:gd name="T51" fmla="*/ 404 h 470"/>
                  <a:gd name="T52" fmla="*/ 270 w 353"/>
                  <a:gd name="T53" fmla="*/ 412 h 470"/>
                  <a:gd name="T54" fmla="*/ 240 w 353"/>
                  <a:gd name="T55" fmla="*/ 432 h 470"/>
                  <a:gd name="T56" fmla="*/ 216 w 353"/>
                  <a:gd name="T57" fmla="*/ 470 h 470"/>
                  <a:gd name="T58" fmla="*/ 186 w 353"/>
                  <a:gd name="T59" fmla="*/ 460 h 470"/>
                  <a:gd name="T60" fmla="*/ 128 w 353"/>
                  <a:gd name="T61" fmla="*/ 428 h 470"/>
                  <a:gd name="T62" fmla="*/ 98 w 353"/>
                  <a:gd name="T63" fmla="*/ 416 h 470"/>
                  <a:gd name="T64" fmla="*/ 86 w 353"/>
                  <a:gd name="T65" fmla="*/ 408 h 470"/>
                  <a:gd name="T66" fmla="*/ 58 w 353"/>
                  <a:gd name="T67" fmla="*/ 366 h 470"/>
                  <a:gd name="T68" fmla="*/ 55 w 353"/>
                  <a:gd name="T69" fmla="*/ 349 h 470"/>
                  <a:gd name="T70" fmla="*/ 40 w 353"/>
                  <a:gd name="T71" fmla="*/ 332 h 470"/>
                  <a:gd name="T72" fmla="*/ 34 w 353"/>
                  <a:gd name="T73" fmla="*/ 310 h 470"/>
                  <a:gd name="T74" fmla="*/ 36 w 353"/>
                  <a:gd name="T75" fmla="*/ 212 h 470"/>
                  <a:gd name="T76" fmla="*/ 68 w 353"/>
                  <a:gd name="T77" fmla="*/ 148 h 470"/>
                  <a:gd name="T78" fmla="*/ 30 w 353"/>
                  <a:gd name="T79" fmla="*/ 122 h 470"/>
                  <a:gd name="T80" fmla="*/ 0 w 353"/>
                  <a:gd name="T81" fmla="*/ 108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3" h="470">
                    <a:moveTo>
                      <a:pt x="0" y="108"/>
                    </a:moveTo>
                    <a:cubicBezTo>
                      <a:pt x="3" y="96"/>
                      <a:pt x="7" y="92"/>
                      <a:pt x="18" y="88"/>
                    </a:cubicBezTo>
                    <a:cubicBezTo>
                      <a:pt x="32" y="67"/>
                      <a:pt x="5" y="57"/>
                      <a:pt x="38" y="46"/>
                    </a:cubicBezTo>
                    <a:cubicBezTo>
                      <a:pt x="49" y="50"/>
                      <a:pt x="41" y="58"/>
                      <a:pt x="52" y="62"/>
                    </a:cubicBezTo>
                    <a:cubicBezTo>
                      <a:pt x="68" y="58"/>
                      <a:pt x="70" y="46"/>
                      <a:pt x="78" y="32"/>
                    </a:cubicBezTo>
                    <a:cubicBezTo>
                      <a:pt x="85" y="19"/>
                      <a:pt x="98" y="8"/>
                      <a:pt x="110" y="0"/>
                    </a:cubicBezTo>
                    <a:cubicBezTo>
                      <a:pt x="120" y="10"/>
                      <a:pt x="121" y="15"/>
                      <a:pt x="136" y="20"/>
                    </a:cubicBezTo>
                    <a:cubicBezTo>
                      <a:pt x="147" y="31"/>
                      <a:pt x="148" y="45"/>
                      <a:pt x="164" y="50"/>
                    </a:cubicBezTo>
                    <a:cubicBezTo>
                      <a:pt x="173" y="48"/>
                      <a:pt x="181" y="46"/>
                      <a:pt x="190" y="44"/>
                    </a:cubicBezTo>
                    <a:cubicBezTo>
                      <a:pt x="201" y="37"/>
                      <a:pt x="203" y="38"/>
                      <a:pt x="218" y="40"/>
                    </a:cubicBezTo>
                    <a:cubicBezTo>
                      <a:pt x="219" y="48"/>
                      <a:pt x="219" y="57"/>
                      <a:pt x="222" y="64"/>
                    </a:cubicBezTo>
                    <a:cubicBezTo>
                      <a:pt x="223" y="66"/>
                      <a:pt x="229" y="64"/>
                      <a:pt x="230" y="66"/>
                    </a:cubicBezTo>
                    <a:cubicBezTo>
                      <a:pt x="232" y="70"/>
                      <a:pt x="225" y="92"/>
                      <a:pt x="228" y="98"/>
                    </a:cubicBezTo>
                    <a:cubicBezTo>
                      <a:pt x="231" y="104"/>
                      <a:pt x="243" y="106"/>
                      <a:pt x="248" y="104"/>
                    </a:cubicBezTo>
                    <a:cubicBezTo>
                      <a:pt x="257" y="113"/>
                      <a:pt x="250" y="96"/>
                      <a:pt x="258" y="88"/>
                    </a:cubicBezTo>
                    <a:cubicBezTo>
                      <a:pt x="260" y="74"/>
                      <a:pt x="257" y="70"/>
                      <a:pt x="272" y="74"/>
                    </a:cubicBezTo>
                    <a:cubicBezTo>
                      <a:pt x="284" y="92"/>
                      <a:pt x="314" y="104"/>
                      <a:pt x="334" y="108"/>
                    </a:cubicBezTo>
                    <a:cubicBezTo>
                      <a:pt x="343" y="134"/>
                      <a:pt x="313" y="143"/>
                      <a:pt x="298" y="158"/>
                    </a:cubicBezTo>
                    <a:cubicBezTo>
                      <a:pt x="292" y="177"/>
                      <a:pt x="300" y="176"/>
                      <a:pt x="318" y="180"/>
                    </a:cubicBezTo>
                    <a:cubicBezTo>
                      <a:pt x="321" y="184"/>
                      <a:pt x="321" y="191"/>
                      <a:pt x="326" y="192"/>
                    </a:cubicBezTo>
                    <a:cubicBezTo>
                      <a:pt x="331" y="193"/>
                      <a:pt x="342" y="196"/>
                      <a:pt x="342" y="196"/>
                    </a:cubicBezTo>
                    <a:cubicBezTo>
                      <a:pt x="353" y="213"/>
                      <a:pt x="352" y="206"/>
                      <a:pt x="348" y="232"/>
                    </a:cubicBezTo>
                    <a:cubicBezTo>
                      <a:pt x="343" y="260"/>
                      <a:pt x="319" y="274"/>
                      <a:pt x="294" y="280"/>
                    </a:cubicBezTo>
                    <a:cubicBezTo>
                      <a:pt x="275" y="299"/>
                      <a:pt x="284" y="302"/>
                      <a:pt x="282" y="342"/>
                    </a:cubicBezTo>
                    <a:cubicBezTo>
                      <a:pt x="284" y="362"/>
                      <a:pt x="279" y="368"/>
                      <a:pt x="294" y="378"/>
                    </a:cubicBezTo>
                    <a:cubicBezTo>
                      <a:pt x="292" y="385"/>
                      <a:pt x="288" y="399"/>
                      <a:pt x="282" y="404"/>
                    </a:cubicBezTo>
                    <a:cubicBezTo>
                      <a:pt x="278" y="407"/>
                      <a:pt x="270" y="412"/>
                      <a:pt x="270" y="412"/>
                    </a:cubicBezTo>
                    <a:cubicBezTo>
                      <a:pt x="260" y="433"/>
                      <a:pt x="262" y="425"/>
                      <a:pt x="240" y="432"/>
                    </a:cubicBezTo>
                    <a:cubicBezTo>
                      <a:pt x="237" y="444"/>
                      <a:pt x="227" y="463"/>
                      <a:pt x="216" y="470"/>
                    </a:cubicBezTo>
                    <a:cubicBezTo>
                      <a:pt x="202" y="468"/>
                      <a:pt x="197" y="467"/>
                      <a:pt x="186" y="460"/>
                    </a:cubicBezTo>
                    <a:cubicBezTo>
                      <a:pt x="172" y="439"/>
                      <a:pt x="152" y="430"/>
                      <a:pt x="128" y="428"/>
                    </a:cubicBezTo>
                    <a:cubicBezTo>
                      <a:pt x="116" y="424"/>
                      <a:pt x="109" y="423"/>
                      <a:pt x="98" y="416"/>
                    </a:cubicBezTo>
                    <a:cubicBezTo>
                      <a:pt x="94" y="413"/>
                      <a:pt x="86" y="408"/>
                      <a:pt x="86" y="408"/>
                    </a:cubicBezTo>
                    <a:cubicBezTo>
                      <a:pt x="80" y="398"/>
                      <a:pt x="62" y="376"/>
                      <a:pt x="58" y="366"/>
                    </a:cubicBezTo>
                    <a:cubicBezTo>
                      <a:pt x="53" y="357"/>
                      <a:pt x="58" y="355"/>
                      <a:pt x="55" y="349"/>
                    </a:cubicBezTo>
                    <a:cubicBezTo>
                      <a:pt x="52" y="343"/>
                      <a:pt x="43" y="338"/>
                      <a:pt x="40" y="332"/>
                    </a:cubicBezTo>
                    <a:cubicBezTo>
                      <a:pt x="38" y="325"/>
                      <a:pt x="34" y="310"/>
                      <a:pt x="34" y="310"/>
                    </a:cubicBezTo>
                    <a:cubicBezTo>
                      <a:pt x="35" y="277"/>
                      <a:pt x="35" y="245"/>
                      <a:pt x="36" y="212"/>
                    </a:cubicBezTo>
                    <a:cubicBezTo>
                      <a:pt x="37" y="196"/>
                      <a:pt x="52" y="153"/>
                      <a:pt x="68" y="148"/>
                    </a:cubicBezTo>
                    <a:cubicBezTo>
                      <a:pt x="87" y="119"/>
                      <a:pt x="52" y="123"/>
                      <a:pt x="30" y="122"/>
                    </a:cubicBezTo>
                    <a:cubicBezTo>
                      <a:pt x="25" y="120"/>
                      <a:pt x="0" y="112"/>
                      <a:pt x="0" y="108"/>
                    </a:cubicBezTo>
                    <a:close/>
                  </a:path>
                </a:pathLst>
              </a:custGeom>
              <a:solidFill>
                <a:srgbClr val="CCCC0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39" name="Freeform 21"/>
              <p:cNvSpPr>
                <a:spLocks/>
              </p:cNvSpPr>
              <p:nvPr/>
            </p:nvSpPr>
            <p:spPr bwMode="auto">
              <a:xfrm>
                <a:off x="594" y="2040"/>
                <a:ext cx="120" cy="135"/>
              </a:xfrm>
              <a:custGeom>
                <a:avLst/>
                <a:gdLst>
                  <a:gd name="T0" fmla="*/ 2 w 148"/>
                  <a:gd name="T1" fmla="*/ 8 h 168"/>
                  <a:gd name="T2" fmla="*/ 22 w 148"/>
                  <a:gd name="T3" fmla="*/ 6 h 168"/>
                  <a:gd name="T4" fmla="*/ 46 w 148"/>
                  <a:gd name="T5" fmla="*/ 0 h 168"/>
                  <a:gd name="T6" fmla="*/ 72 w 148"/>
                  <a:gd name="T7" fmla="*/ 2 h 168"/>
                  <a:gd name="T8" fmla="*/ 80 w 148"/>
                  <a:gd name="T9" fmla="*/ 12 h 168"/>
                  <a:gd name="T10" fmla="*/ 110 w 148"/>
                  <a:gd name="T11" fmla="*/ 22 h 168"/>
                  <a:gd name="T12" fmla="*/ 126 w 148"/>
                  <a:gd name="T13" fmla="*/ 27 h 168"/>
                  <a:gd name="T14" fmla="*/ 144 w 148"/>
                  <a:gd name="T15" fmla="*/ 34 h 168"/>
                  <a:gd name="T16" fmla="*/ 138 w 148"/>
                  <a:gd name="T17" fmla="*/ 60 h 168"/>
                  <a:gd name="T18" fmla="*/ 118 w 148"/>
                  <a:gd name="T19" fmla="*/ 80 h 168"/>
                  <a:gd name="T20" fmla="*/ 88 w 148"/>
                  <a:gd name="T21" fmla="*/ 118 h 168"/>
                  <a:gd name="T22" fmla="*/ 64 w 148"/>
                  <a:gd name="T23" fmla="*/ 104 h 168"/>
                  <a:gd name="T24" fmla="*/ 52 w 148"/>
                  <a:gd name="T25" fmla="*/ 113 h 168"/>
                  <a:gd name="T26" fmla="*/ 48 w 148"/>
                  <a:gd name="T27" fmla="*/ 137 h 168"/>
                  <a:gd name="T28" fmla="*/ 28 w 148"/>
                  <a:gd name="T29" fmla="*/ 160 h 168"/>
                  <a:gd name="T30" fmla="*/ 22 w 148"/>
                  <a:gd name="T31" fmla="*/ 152 h 168"/>
                  <a:gd name="T32" fmla="*/ 14 w 148"/>
                  <a:gd name="T33" fmla="*/ 44 h 168"/>
                  <a:gd name="T34" fmla="*/ 2 w 148"/>
                  <a:gd name="T35" fmla="*/ 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" h="168">
                    <a:moveTo>
                      <a:pt x="2" y="8"/>
                    </a:moveTo>
                    <a:cubicBezTo>
                      <a:pt x="4" y="1"/>
                      <a:pt x="15" y="7"/>
                      <a:pt x="22" y="6"/>
                    </a:cubicBezTo>
                    <a:cubicBezTo>
                      <a:pt x="29" y="5"/>
                      <a:pt x="38" y="1"/>
                      <a:pt x="46" y="0"/>
                    </a:cubicBezTo>
                    <a:cubicBezTo>
                      <a:pt x="55" y="1"/>
                      <a:pt x="63" y="0"/>
                      <a:pt x="72" y="2"/>
                    </a:cubicBezTo>
                    <a:cubicBezTo>
                      <a:pt x="83" y="4"/>
                      <a:pt x="74" y="6"/>
                      <a:pt x="80" y="12"/>
                    </a:cubicBezTo>
                    <a:cubicBezTo>
                      <a:pt x="86" y="18"/>
                      <a:pt x="102" y="20"/>
                      <a:pt x="110" y="22"/>
                    </a:cubicBezTo>
                    <a:cubicBezTo>
                      <a:pt x="118" y="25"/>
                      <a:pt x="120" y="25"/>
                      <a:pt x="126" y="27"/>
                    </a:cubicBezTo>
                    <a:cubicBezTo>
                      <a:pt x="132" y="29"/>
                      <a:pt x="142" y="29"/>
                      <a:pt x="144" y="34"/>
                    </a:cubicBezTo>
                    <a:cubicBezTo>
                      <a:pt x="147" y="45"/>
                      <a:pt x="148" y="53"/>
                      <a:pt x="138" y="60"/>
                    </a:cubicBezTo>
                    <a:cubicBezTo>
                      <a:pt x="135" y="70"/>
                      <a:pt x="125" y="69"/>
                      <a:pt x="118" y="80"/>
                    </a:cubicBezTo>
                    <a:cubicBezTo>
                      <a:pt x="110" y="92"/>
                      <a:pt x="101" y="114"/>
                      <a:pt x="88" y="118"/>
                    </a:cubicBezTo>
                    <a:cubicBezTo>
                      <a:pt x="59" y="111"/>
                      <a:pt x="81" y="110"/>
                      <a:pt x="64" y="104"/>
                    </a:cubicBezTo>
                    <a:cubicBezTo>
                      <a:pt x="59" y="104"/>
                      <a:pt x="55" y="108"/>
                      <a:pt x="52" y="113"/>
                    </a:cubicBezTo>
                    <a:cubicBezTo>
                      <a:pt x="49" y="118"/>
                      <a:pt x="52" y="129"/>
                      <a:pt x="48" y="137"/>
                    </a:cubicBezTo>
                    <a:cubicBezTo>
                      <a:pt x="44" y="145"/>
                      <a:pt x="32" y="157"/>
                      <a:pt x="28" y="160"/>
                    </a:cubicBezTo>
                    <a:cubicBezTo>
                      <a:pt x="23" y="168"/>
                      <a:pt x="28" y="161"/>
                      <a:pt x="22" y="152"/>
                    </a:cubicBezTo>
                    <a:cubicBezTo>
                      <a:pt x="20" y="116"/>
                      <a:pt x="17" y="80"/>
                      <a:pt x="14" y="44"/>
                    </a:cubicBezTo>
                    <a:cubicBezTo>
                      <a:pt x="13" y="38"/>
                      <a:pt x="0" y="10"/>
                      <a:pt x="2" y="8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40" name="Freeform 22"/>
              <p:cNvSpPr>
                <a:spLocks/>
              </p:cNvSpPr>
              <p:nvPr/>
            </p:nvSpPr>
            <p:spPr bwMode="auto">
              <a:xfrm>
                <a:off x="535" y="1933"/>
                <a:ext cx="255" cy="202"/>
              </a:xfrm>
              <a:custGeom>
                <a:avLst/>
                <a:gdLst>
                  <a:gd name="T0" fmla="*/ 6 w 313"/>
                  <a:gd name="T1" fmla="*/ 85 h 252"/>
                  <a:gd name="T2" fmla="*/ 30 w 313"/>
                  <a:gd name="T3" fmla="*/ 55 h 252"/>
                  <a:gd name="T4" fmla="*/ 44 w 313"/>
                  <a:gd name="T5" fmla="*/ 29 h 252"/>
                  <a:gd name="T6" fmla="*/ 56 w 313"/>
                  <a:gd name="T7" fmla="*/ 23 h 252"/>
                  <a:gd name="T8" fmla="*/ 76 w 313"/>
                  <a:gd name="T9" fmla="*/ 15 h 252"/>
                  <a:gd name="T10" fmla="*/ 88 w 313"/>
                  <a:gd name="T11" fmla="*/ 31 h 252"/>
                  <a:gd name="T12" fmla="*/ 136 w 313"/>
                  <a:gd name="T13" fmla="*/ 21 h 252"/>
                  <a:gd name="T14" fmla="*/ 166 w 313"/>
                  <a:gd name="T15" fmla="*/ 15 h 252"/>
                  <a:gd name="T16" fmla="*/ 184 w 313"/>
                  <a:gd name="T17" fmla="*/ 9 h 252"/>
                  <a:gd name="T18" fmla="*/ 214 w 313"/>
                  <a:gd name="T19" fmla="*/ 15 h 252"/>
                  <a:gd name="T20" fmla="*/ 222 w 313"/>
                  <a:gd name="T21" fmla="*/ 43 h 252"/>
                  <a:gd name="T22" fmla="*/ 300 w 313"/>
                  <a:gd name="T23" fmla="*/ 57 h 252"/>
                  <a:gd name="T24" fmla="*/ 302 w 313"/>
                  <a:gd name="T25" fmla="*/ 101 h 252"/>
                  <a:gd name="T26" fmla="*/ 282 w 313"/>
                  <a:gd name="T27" fmla="*/ 135 h 252"/>
                  <a:gd name="T28" fmla="*/ 282 w 313"/>
                  <a:gd name="T29" fmla="*/ 167 h 252"/>
                  <a:gd name="T30" fmla="*/ 288 w 313"/>
                  <a:gd name="T31" fmla="*/ 205 h 252"/>
                  <a:gd name="T32" fmla="*/ 294 w 313"/>
                  <a:gd name="T33" fmla="*/ 223 h 252"/>
                  <a:gd name="T34" fmla="*/ 276 w 313"/>
                  <a:gd name="T35" fmla="*/ 249 h 252"/>
                  <a:gd name="T36" fmla="*/ 242 w 313"/>
                  <a:gd name="T37" fmla="*/ 219 h 252"/>
                  <a:gd name="T38" fmla="*/ 226 w 313"/>
                  <a:gd name="T39" fmla="*/ 209 h 252"/>
                  <a:gd name="T40" fmla="*/ 212 w 313"/>
                  <a:gd name="T41" fmla="*/ 195 h 252"/>
                  <a:gd name="T42" fmla="*/ 210 w 313"/>
                  <a:gd name="T43" fmla="*/ 173 h 252"/>
                  <a:gd name="T44" fmla="*/ 202 w 313"/>
                  <a:gd name="T45" fmla="*/ 165 h 252"/>
                  <a:gd name="T46" fmla="*/ 184 w 313"/>
                  <a:gd name="T47" fmla="*/ 161 h 252"/>
                  <a:gd name="T48" fmla="*/ 154 w 313"/>
                  <a:gd name="T49" fmla="*/ 149 h 252"/>
                  <a:gd name="T50" fmla="*/ 134 w 313"/>
                  <a:gd name="T51" fmla="*/ 137 h 252"/>
                  <a:gd name="T52" fmla="*/ 72 w 313"/>
                  <a:gd name="T53" fmla="*/ 141 h 252"/>
                  <a:gd name="T54" fmla="*/ 52 w 313"/>
                  <a:gd name="T55" fmla="*/ 119 h 252"/>
                  <a:gd name="T56" fmla="*/ 8 w 313"/>
                  <a:gd name="T57" fmla="*/ 97 h 252"/>
                  <a:gd name="T58" fmla="*/ 6 w 313"/>
                  <a:gd name="T59" fmla="*/ 85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13" h="252">
                    <a:moveTo>
                      <a:pt x="6" y="85"/>
                    </a:moveTo>
                    <a:cubicBezTo>
                      <a:pt x="9" y="76"/>
                      <a:pt x="21" y="61"/>
                      <a:pt x="30" y="55"/>
                    </a:cubicBezTo>
                    <a:cubicBezTo>
                      <a:pt x="36" y="47"/>
                      <a:pt x="39" y="37"/>
                      <a:pt x="44" y="29"/>
                    </a:cubicBezTo>
                    <a:cubicBezTo>
                      <a:pt x="46" y="25"/>
                      <a:pt x="52" y="25"/>
                      <a:pt x="56" y="23"/>
                    </a:cubicBezTo>
                    <a:cubicBezTo>
                      <a:pt x="63" y="13"/>
                      <a:pt x="64" y="13"/>
                      <a:pt x="76" y="15"/>
                    </a:cubicBezTo>
                    <a:cubicBezTo>
                      <a:pt x="81" y="22"/>
                      <a:pt x="81" y="26"/>
                      <a:pt x="88" y="31"/>
                    </a:cubicBezTo>
                    <a:cubicBezTo>
                      <a:pt x="104" y="26"/>
                      <a:pt x="118" y="23"/>
                      <a:pt x="136" y="21"/>
                    </a:cubicBezTo>
                    <a:cubicBezTo>
                      <a:pt x="146" y="19"/>
                      <a:pt x="156" y="17"/>
                      <a:pt x="166" y="15"/>
                    </a:cubicBezTo>
                    <a:cubicBezTo>
                      <a:pt x="172" y="6"/>
                      <a:pt x="174" y="7"/>
                      <a:pt x="184" y="9"/>
                    </a:cubicBezTo>
                    <a:cubicBezTo>
                      <a:pt x="203" y="22"/>
                      <a:pt x="177" y="0"/>
                      <a:pt x="214" y="15"/>
                    </a:cubicBezTo>
                    <a:cubicBezTo>
                      <a:pt x="208" y="13"/>
                      <a:pt x="215" y="36"/>
                      <a:pt x="222" y="43"/>
                    </a:cubicBezTo>
                    <a:cubicBezTo>
                      <a:pt x="248" y="42"/>
                      <a:pt x="286" y="30"/>
                      <a:pt x="300" y="57"/>
                    </a:cubicBezTo>
                    <a:cubicBezTo>
                      <a:pt x="313" y="66"/>
                      <a:pt x="305" y="88"/>
                      <a:pt x="302" y="101"/>
                    </a:cubicBezTo>
                    <a:cubicBezTo>
                      <a:pt x="299" y="114"/>
                      <a:pt x="285" y="124"/>
                      <a:pt x="282" y="135"/>
                    </a:cubicBezTo>
                    <a:cubicBezTo>
                      <a:pt x="278" y="148"/>
                      <a:pt x="277" y="153"/>
                      <a:pt x="282" y="167"/>
                    </a:cubicBezTo>
                    <a:cubicBezTo>
                      <a:pt x="280" y="186"/>
                      <a:pt x="281" y="190"/>
                      <a:pt x="288" y="205"/>
                    </a:cubicBezTo>
                    <a:cubicBezTo>
                      <a:pt x="291" y="211"/>
                      <a:pt x="294" y="223"/>
                      <a:pt x="294" y="223"/>
                    </a:cubicBezTo>
                    <a:cubicBezTo>
                      <a:pt x="291" y="252"/>
                      <a:pt x="293" y="237"/>
                      <a:pt x="276" y="249"/>
                    </a:cubicBezTo>
                    <a:cubicBezTo>
                      <a:pt x="247" y="246"/>
                      <a:pt x="256" y="240"/>
                      <a:pt x="242" y="219"/>
                    </a:cubicBezTo>
                    <a:cubicBezTo>
                      <a:pt x="239" y="214"/>
                      <a:pt x="226" y="209"/>
                      <a:pt x="226" y="209"/>
                    </a:cubicBezTo>
                    <a:cubicBezTo>
                      <a:pt x="221" y="202"/>
                      <a:pt x="217" y="202"/>
                      <a:pt x="212" y="195"/>
                    </a:cubicBezTo>
                    <a:cubicBezTo>
                      <a:pt x="209" y="189"/>
                      <a:pt x="212" y="178"/>
                      <a:pt x="210" y="173"/>
                    </a:cubicBezTo>
                    <a:cubicBezTo>
                      <a:pt x="208" y="168"/>
                      <a:pt x="206" y="167"/>
                      <a:pt x="202" y="165"/>
                    </a:cubicBezTo>
                    <a:cubicBezTo>
                      <a:pt x="198" y="163"/>
                      <a:pt x="192" y="164"/>
                      <a:pt x="184" y="161"/>
                    </a:cubicBezTo>
                    <a:cubicBezTo>
                      <a:pt x="176" y="158"/>
                      <a:pt x="162" y="153"/>
                      <a:pt x="154" y="149"/>
                    </a:cubicBezTo>
                    <a:cubicBezTo>
                      <a:pt x="146" y="145"/>
                      <a:pt x="148" y="138"/>
                      <a:pt x="134" y="137"/>
                    </a:cubicBezTo>
                    <a:cubicBezTo>
                      <a:pt x="113" y="138"/>
                      <a:pt x="91" y="151"/>
                      <a:pt x="72" y="141"/>
                    </a:cubicBezTo>
                    <a:cubicBezTo>
                      <a:pt x="67" y="139"/>
                      <a:pt x="55" y="123"/>
                      <a:pt x="52" y="119"/>
                    </a:cubicBezTo>
                    <a:cubicBezTo>
                      <a:pt x="45" y="110"/>
                      <a:pt x="19" y="99"/>
                      <a:pt x="8" y="97"/>
                    </a:cubicBezTo>
                    <a:cubicBezTo>
                      <a:pt x="0" y="89"/>
                      <a:pt x="0" y="93"/>
                      <a:pt x="6" y="85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41" name="Freeform 23"/>
              <p:cNvSpPr>
                <a:spLocks/>
              </p:cNvSpPr>
              <p:nvPr/>
            </p:nvSpPr>
            <p:spPr bwMode="auto">
              <a:xfrm>
                <a:off x="758" y="1800"/>
                <a:ext cx="330" cy="377"/>
              </a:xfrm>
              <a:custGeom>
                <a:avLst/>
                <a:gdLst>
                  <a:gd name="T0" fmla="*/ 18 w 404"/>
                  <a:gd name="T1" fmla="*/ 213 h 467"/>
                  <a:gd name="T2" fmla="*/ 33 w 404"/>
                  <a:gd name="T3" fmla="*/ 139 h 467"/>
                  <a:gd name="T4" fmla="*/ 67 w 404"/>
                  <a:gd name="T5" fmla="*/ 125 h 467"/>
                  <a:gd name="T6" fmla="*/ 97 w 404"/>
                  <a:gd name="T7" fmla="*/ 123 h 467"/>
                  <a:gd name="T8" fmla="*/ 123 w 404"/>
                  <a:gd name="T9" fmla="*/ 129 h 467"/>
                  <a:gd name="T10" fmla="*/ 151 w 404"/>
                  <a:gd name="T11" fmla="*/ 113 h 467"/>
                  <a:gd name="T12" fmla="*/ 203 w 404"/>
                  <a:gd name="T13" fmla="*/ 81 h 467"/>
                  <a:gd name="T14" fmla="*/ 199 w 404"/>
                  <a:gd name="T15" fmla="*/ 63 h 467"/>
                  <a:gd name="T16" fmla="*/ 197 w 404"/>
                  <a:gd name="T17" fmla="*/ 45 h 467"/>
                  <a:gd name="T18" fmla="*/ 193 w 404"/>
                  <a:gd name="T19" fmla="*/ 33 h 467"/>
                  <a:gd name="T20" fmla="*/ 211 w 404"/>
                  <a:gd name="T21" fmla="*/ 3 h 467"/>
                  <a:gd name="T22" fmla="*/ 245 w 404"/>
                  <a:gd name="T23" fmla="*/ 13 h 467"/>
                  <a:gd name="T24" fmla="*/ 273 w 404"/>
                  <a:gd name="T25" fmla="*/ 29 h 467"/>
                  <a:gd name="T26" fmla="*/ 301 w 404"/>
                  <a:gd name="T27" fmla="*/ 53 h 467"/>
                  <a:gd name="T28" fmla="*/ 317 w 404"/>
                  <a:gd name="T29" fmla="*/ 69 h 467"/>
                  <a:gd name="T30" fmla="*/ 325 w 404"/>
                  <a:gd name="T31" fmla="*/ 81 h 467"/>
                  <a:gd name="T32" fmla="*/ 329 w 404"/>
                  <a:gd name="T33" fmla="*/ 103 h 467"/>
                  <a:gd name="T34" fmla="*/ 347 w 404"/>
                  <a:gd name="T35" fmla="*/ 115 h 467"/>
                  <a:gd name="T36" fmla="*/ 349 w 404"/>
                  <a:gd name="T37" fmla="*/ 179 h 467"/>
                  <a:gd name="T38" fmla="*/ 351 w 404"/>
                  <a:gd name="T39" fmla="*/ 267 h 467"/>
                  <a:gd name="T40" fmla="*/ 363 w 404"/>
                  <a:gd name="T41" fmla="*/ 273 h 467"/>
                  <a:gd name="T42" fmla="*/ 399 w 404"/>
                  <a:gd name="T43" fmla="*/ 293 h 467"/>
                  <a:gd name="T44" fmla="*/ 383 w 404"/>
                  <a:gd name="T45" fmla="*/ 317 h 467"/>
                  <a:gd name="T46" fmla="*/ 383 w 404"/>
                  <a:gd name="T47" fmla="*/ 347 h 467"/>
                  <a:gd name="T48" fmla="*/ 377 w 404"/>
                  <a:gd name="T49" fmla="*/ 361 h 467"/>
                  <a:gd name="T50" fmla="*/ 365 w 404"/>
                  <a:gd name="T51" fmla="*/ 369 h 467"/>
                  <a:gd name="T52" fmla="*/ 309 w 404"/>
                  <a:gd name="T53" fmla="*/ 357 h 467"/>
                  <a:gd name="T54" fmla="*/ 259 w 404"/>
                  <a:gd name="T55" fmla="*/ 375 h 467"/>
                  <a:gd name="T56" fmla="*/ 271 w 404"/>
                  <a:gd name="T57" fmla="*/ 431 h 467"/>
                  <a:gd name="T58" fmla="*/ 269 w 404"/>
                  <a:gd name="T59" fmla="*/ 443 h 467"/>
                  <a:gd name="T60" fmla="*/ 257 w 404"/>
                  <a:gd name="T61" fmla="*/ 451 h 467"/>
                  <a:gd name="T62" fmla="*/ 239 w 404"/>
                  <a:gd name="T63" fmla="*/ 445 h 467"/>
                  <a:gd name="T64" fmla="*/ 233 w 404"/>
                  <a:gd name="T65" fmla="*/ 443 h 467"/>
                  <a:gd name="T66" fmla="*/ 213 w 404"/>
                  <a:gd name="T67" fmla="*/ 433 h 467"/>
                  <a:gd name="T68" fmla="*/ 197 w 404"/>
                  <a:gd name="T69" fmla="*/ 453 h 467"/>
                  <a:gd name="T70" fmla="*/ 173 w 404"/>
                  <a:gd name="T71" fmla="*/ 465 h 467"/>
                  <a:gd name="T72" fmla="*/ 143 w 404"/>
                  <a:gd name="T73" fmla="*/ 461 h 467"/>
                  <a:gd name="T74" fmla="*/ 115 w 404"/>
                  <a:gd name="T75" fmla="*/ 451 h 467"/>
                  <a:gd name="T76" fmla="*/ 95 w 404"/>
                  <a:gd name="T77" fmla="*/ 433 h 467"/>
                  <a:gd name="T78" fmla="*/ 81 w 404"/>
                  <a:gd name="T79" fmla="*/ 435 h 467"/>
                  <a:gd name="T80" fmla="*/ 71 w 404"/>
                  <a:gd name="T81" fmla="*/ 463 h 467"/>
                  <a:gd name="T82" fmla="*/ 47 w 404"/>
                  <a:gd name="T83" fmla="*/ 423 h 467"/>
                  <a:gd name="T84" fmla="*/ 17 w 404"/>
                  <a:gd name="T85" fmla="*/ 397 h 467"/>
                  <a:gd name="T86" fmla="*/ 7 w 404"/>
                  <a:gd name="T87" fmla="*/ 351 h 467"/>
                  <a:gd name="T88" fmla="*/ 9 w 404"/>
                  <a:gd name="T89" fmla="*/ 293 h 467"/>
                  <a:gd name="T90" fmla="*/ 25 w 404"/>
                  <a:gd name="T91" fmla="*/ 275 h 467"/>
                  <a:gd name="T92" fmla="*/ 29 w 404"/>
                  <a:gd name="T93" fmla="*/ 263 h 467"/>
                  <a:gd name="T94" fmla="*/ 17 w 404"/>
                  <a:gd name="T95" fmla="*/ 219 h 467"/>
                  <a:gd name="T96" fmla="*/ 18 w 404"/>
                  <a:gd name="T97" fmla="*/ 213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04" h="467">
                    <a:moveTo>
                      <a:pt x="18" y="213"/>
                    </a:moveTo>
                    <a:cubicBezTo>
                      <a:pt x="11" y="191"/>
                      <a:pt x="8" y="147"/>
                      <a:pt x="33" y="139"/>
                    </a:cubicBezTo>
                    <a:cubicBezTo>
                      <a:pt x="49" y="155"/>
                      <a:pt x="55" y="137"/>
                      <a:pt x="67" y="125"/>
                    </a:cubicBezTo>
                    <a:cubicBezTo>
                      <a:pt x="81" y="127"/>
                      <a:pt x="85" y="127"/>
                      <a:pt x="97" y="123"/>
                    </a:cubicBezTo>
                    <a:cubicBezTo>
                      <a:pt x="106" y="125"/>
                      <a:pt x="114" y="127"/>
                      <a:pt x="123" y="129"/>
                    </a:cubicBezTo>
                    <a:cubicBezTo>
                      <a:pt x="135" y="125"/>
                      <a:pt x="138" y="116"/>
                      <a:pt x="151" y="113"/>
                    </a:cubicBezTo>
                    <a:cubicBezTo>
                      <a:pt x="171" y="118"/>
                      <a:pt x="187" y="92"/>
                      <a:pt x="203" y="81"/>
                    </a:cubicBezTo>
                    <a:cubicBezTo>
                      <a:pt x="206" y="73"/>
                      <a:pt x="204" y="70"/>
                      <a:pt x="199" y="63"/>
                    </a:cubicBezTo>
                    <a:cubicBezTo>
                      <a:pt x="198" y="57"/>
                      <a:pt x="198" y="51"/>
                      <a:pt x="197" y="45"/>
                    </a:cubicBezTo>
                    <a:cubicBezTo>
                      <a:pt x="196" y="41"/>
                      <a:pt x="193" y="33"/>
                      <a:pt x="193" y="33"/>
                    </a:cubicBezTo>
                    <a:cubicBezTo>
                      <a:pt x="195" y="11"/>
                      <a:pt x="192" y="8"/>
                      <a:pt x="211" y="3"/>
                    </a:cubicBezTo>
                    <a:cubicBezTo>
                      <a:pt x="219" y="0"/>
                      <a:pt x="235" y="9"/>
                      <a:pt x="245" y="13"/>
                    </a:cubicBezTo>
                    <a:cubicBezTo>
                      <a:pt x="255" y="17"/>
                      <a:pt x="264" y="22"/>
                      <a:pt x="273" y="29"/>
                    </a:cubicBezTo>
                    <a:cubicBezTo>
                      <a:pt x="281" y="40"/>
                      <a:pt x="288" y="50"/>
                      <a:pt x="301" y="53"/>
                    </a:cubicBezTo>
                    <a:cubicBezTo>
                      <a:pt x="307" y="57"/>
                      <a:pt x="312" y="63"/>
                      <a:pt x="317" y="69"/>
                    </a:cubicBezTo>
                    <a:cubicBezTo>
                      <a:pt x="320" y="73"/>
                      <a:pt x="325" y="81"/>
                      <a:pt x="325" y="81"/>
                    </a:cubicBezTo>
                    <a:cubicBezTo>
                      <a:pt x="326" y="88"/>
                      <a:pt x="324" y="98"/>
                      <a:pt x="329" y="103"/>
                    </a:cubicBezTo>
                    <a:cubicBezTo>
                      <a:pt x="334" y="108"/>
                      <a:pt x="347" y="115"/>
                      <a:pt x="347" y="115"/>
                    </a:cubicBezTo>
                    <a:cubicBezTo>
                      <a:pt x="351" y="132"/>
                      <a:pt x="348" y="165"/>
                      <a:pt x="349" y="179"/>
                    </a:cubicBezTo>
                    <a:cubicBezTo>
                      <a:pt x="350" y="208"/>
                      <a:pt x="348" y="238"/>
                      <a:pt x="351" y="267"/>
                    </a:cubicBezTo>
                    <a:cubicBezTo>
                      <a:pt x="351" y="270"/>
                      <a:pt x="361" y="272"/>
                      <a:pt x="363" y="273"/>
                    </a:cubicBezTo>
                    <a:cubicBezTo>
                      <a:pt x="375" y="279"/>
                      <a:pt x="386" y="289"/>
                      <a:pt x="399" y="293"/>
                    </a:cubicBezTo>
                    <a:cubicBezTo>
                      <a:pt x="404" y="309"/>
                      <a:pt x="398" y="314"/>
                      <a:pt x="383" y="317"/>
                    </a:cubicBezTo>
                    <a:cubicBezTo>
                      <a:pt x="371" y="325"/>
                      <a:pt x="376" y="337"/>
                      <a:pt x="383" y="347"/>
                    </a:cubicBezTo>
                    <a:cubicBezTo>
                      <a:pt x="382" y="352"/>
                      <a:pt x="381" y="357"/>
                      <a:pt x="377" y="361"/>
                    </a:cubicBezTo>
                    <a:cubicBezTo>
                      <a:pt x="373" y="364"/>
                      <a:pt x="365" y="369"/>
                      <a:pt x="365" y="369"/>
                    </a:cubicBezTo>
                    <a:cubicBezTo>
                      <a:pt x="346" y="367"/>
                      <a:pt x="328" y="362"/>
                      <a:pt x="309" y="357"/>
                    </a:cubicBezTo>
                    <a:cubicBezTo>
                      <a:pt x="283" y="358"/>
                      <a:pt x="267" y="351"/>
                      <a:pt x="259" y="375"/>
                    </a:cubicBezTo>
                    <a:cubicBezTo>
                      <a:pt x="261" y="395"/>
                      <a:pt x="266" y="411"/>
                      <a:pt x="271" y="431"/>
                    </a:cubicBezTo>
                    <a:cubicBezTo>
                      <a:pt x="270" y="435"/>
                      <a:pt x="271" y="440"/>
                      <a:pt x="269" y="443"/>
                    </a:cubicBezTo>
                    <a:cubicBezTo>
                      <a:pt x="266" y="447"/>
                      <a:pt x="257" y="451"/>
                      <a:pt x="257" y="451"/>
                    </a:cubicBezTo>
                    <a:cubicBezTo>
                      <a:pt x="251" y="449"/>
                      <a:pt x="245" y="447"/>
                      <a:pt x="239" y="445"/>
                    </a:cubicBezTo>
                    <a:cubicBezTo>
                      <a:pt x="237" y="444"/>
                      <a:pt x="233" y="443"/>
                      <a:pt x="233" y="443"/>
                    </a:cubicBezTo>
                    <a:cubicBezTo>
                      <a:pt x="227" y="439"/>
                      <a:pt x="213" y="433"/>
                      <a:pt x="213" y="433"/>
                    </a:cubicBezTo>
                    <a:cubicBezTo>
                      <a:pt x="201" y="436"/>
                      <a:pt x="201" y="441"/>
                      <a:pt x="197" y="453"/>
                    </a:cubicBezTo>
                    <a:cubicBezTo>
                      <a:pt x="194" y="461"/>
                      <a:pt x="173" y="465"/>
                      <a:pt x="173" y="465"/>
                    </a:cubicBezTo>
                    <a:cubicBezTo>
                      <a:pt x="163" y="464"/>
                      <a:pt x="151" y="467"/>
                      <a:pt x="143" y="461"/>
                    </a:cubicBezTo>
                    <a:cubicBezTo>
                      <a:pt x="134" y="458"/>
                      <a:pt x="123" y="456"/>
                      <a:pt x="115" y="451"/>
                    </a:cubicBezTo>
                    <a:cubicBezTo>
                      <a:pt x="107" y="446"/>
                      <a:pt x="101" y="436"/>
                      <a:pt x="95" y="433"/>
                    </a:cubicBezTo>
                    <a:cubicBezTo>
                      <a:pt x="90" y="434"/>
                      <a:pt x="85" y="433"/>
                      <a:pt x="81" y="435"/>
                    </a:cubicBezTo>
                    <a:cubicBezTo>
                      <a:pt x="72" y="439"/>
                      <a:pt x="85" y="458"/>
                      <a:pt x="71" y="463"/>
                    </a:cubicBezTo>
                    <a:cubicBezTo>
                      <a:pt x="35" y="457"/>
                      <a:pt x="73" y="432"/>
                      <a:pt x="47" y="423"/>
                    </a:cubicBezTo>
                    <a:cubicBezTo>
                      <a:pt x="40" y="401"/>
                      <a:pt x="39" y="403"/>
                      <a:pt x="17" y="397"/>
                    </a:cubicBezTo>
                    <a:cubicBezTo>
                      <a:pt x="15" y="380"/>
                      <a:pt x="11" y="367"/>
                      <a:pt x="7" y="351"/>
                    </a:cubicBezTo>
                    <a:cubicBezTo>
                      <a:pt x="6" y="341"/>
                      <a:pt x="0" y="304"/>
                      <a:pt x="9" y="293"/>
                    </a:cubicBezTo>
                    <a:cubicBezTo>
                      <a:pt x="14" y="287"/>
                      <a:pt x="22" y="282"/>
                      <a:pt x="25" y="275"/>
                    </a:cubicBezTo>
                    <a:cubicBezTo>
                      <a:pt x="27" y="271"/>
                      <a:pt x="29" y="263"/>
                      <a:pt x="29" y="263"/>
                    </a:cubicBezTo>
                    <a:cubicBezTo>
                      <a:pt x="23" y="248"/>
                      <a:pt x="33" y="224"/>
                      <a:pt x="17" y="219"/>
                    </a:cubicBezTo>
                    <a:cubicBezTo>
                      <a:pt x="10" y="212"/>
                      <a:pt x="21" y="223"/>
                      <a:pt x="18" y="213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42" name="Freeform 24"/>
              <p:cNvSpPr>
                <a:spLocks/>
              </p:cNvSpPr>
              <p:nvPr/>
            </p:nvSpPr>
            <p:spPr bwMode="auto">
              <a:xfrm>
                <a:off x="897" y="1673"/>
                <a:ext cx="288" cy="222"/>
              </a:xfrm>
              <a:custGeom>
                <a:avLst/>
                <a:gdLst>
                  <a:gd name="T0" fmla="*/ 30 w 353"/>
                  <a:gd name="T1" fmla="*/ 166 h 276"/>
                  <a:gd name="T2" fmla="*/ 10 w 353"/>
                  <a:gd name="T3" fmla="*/ 154 h 276"/>
                  <a:gd name="T4" fmla="*/ 27 w 353"/>
                  <a:gd name="T5" fmla="*/ 96 h 276"/>
                  <a:gd name="T6" fmla="*/ 70 w 353"/>
                  <a:gd name="T7" fmla="*/ 96 h 276"/>
                  <a:gd name="T8" fmla="*/ 90 w 353"/>
                  <a:gd name="T9" fmla="*/ 90 h 276"/>
                  <a:gd name="T10" fmla="*/ 111 w 353"/>
                  <a:gd name="T11" fmla="*/ 66 h 276"/>
                  <a:gd name="T12" fmla="*/ 135 w 353"/>
                  <a:gd name="T13" fmla="*/ 24 h 276"/>
                  <a:gd name="T14" fmla="*/ 159 w 353"/>
                  <a:gd name="T15" fmla="*/ 0 h 276"/>
                  <a:gd name="T16" fmla="*/ 172 w 353"/>
                  <a:gd name="T17" fmla="*/ 22 h 276"/>
                  <a:gd name="T18" fmla="*/ 207 w 353"/>
                  <a:gd name="T19" fmla="*/ 40 h 276"/>
                  <a:gd name="T20" fmla="*/ 220 w 353"/>
                  <a:gd name="T21" fmla="*/ 49 h 276"/>
                  <a:gd name="T22" fmla="*/ 252 w 353"/>
                  <a:gd name="T23" fmla="*/ 81 h 276"/>
                  <a:gd name="T24" fmla="*/ 261 w 353"/>
                  <a:gd name="T25" fmla="*/ 91 h 276"/>
                  <a:gd name="T26" fmla="*/ 291 w 353"/>
                  <a:gd name="T27" fmla="*/ 105 h 276"/>
                  <a:gd name="T28" fmla="*/ 324 w 353"/>
                  <a:gd name="T29" fmla="*/ 133 h 276"/>
                  <a:gd name="T30" fmla="*/ 334 w 353"/>
                  <a:gd name="T31" fmla="*/ 145 h 276"/>
                  <a:gd name="T32" fmla="*/ 343 w 353"/>
                  <a:gd name="T33" fmla="*/ 160 h 276"/>
                  <a:gd name="T34" fmla="*/ 351 w 353"/>
                  <a:gd name="T35" fmla="*/ 184 h 276"/>
                  <a:gd name="T36" fmla="*/ 340 w 353"/>
                  <a:gd name="T37" fmla="*/ 207 h 276"/>
                  <a:gd name="T38" fmla="*/ 328 w 353"/>
                  <a:gd name="T39" fmla="*/ 214 h 276"/>
                  <a:gd name="T40" fmla="*/ 313 w 353"/>
                  <a:gd name="T41" fmla="*/ 220 h 276"/>
                  <a:gd name="T42" fmla="*/ 285 w 353"/>
                  <a:gd name="T43" fmla="*/ 214 h 276"/>
                  <a:gd name="T44" fmla="*/ 273 w 353"/>
                  <a:gd name="T45" fmla="*/ 225 h 276"/>
                  <a:gd name="T46" fmla="*/ 264 w 353"/>
                  <a:gd name="T47" fmla="*/ 232 h 276"/>
                  <a:gd name="T48" fmla="*/ 253 w 353"/>
                  <a:gd name="T49" fmla="*/ 247 h 276"/>
                  <a:gd name="T50" fmla="*/ 217 w 353"/>
                  <a:gd name="T51" fmla="*/ 237 h 276"/>
                  <a:gd name="T52" fmla="*/ 204 w 353"/>
                  <a:gd name="T53" fmla="*/ 229 h 276"/>
                  <a:gd name="T54" fmla="*/ 183 w 353"/>
                  <a:gd name="T55" fmla="*/ 249 h 276"/>
                  <a:gd name="T56" fmla="*/ 177 w 353"/>
                  <a:gd name="T57" fmla="*/ 274 h 276"/>
                  <a:gd name="T58" fmla="*/ 172 w 353"/>
                  <a:gd name="T59" fmla="*/ 271 h 276"/>
                  <a:gd name="T60" fmla="*/ 160 w 353"/>
                  <a:gd name="T61" fmla="*/ 267 h 276"/>
                  <a:gd name="T62" fmla="*/ 138 w 353"/>
                  <a:gd name="T63" fmla="*/ 219 h 276"/>
                  <a:gd name="T64" fmla="*/ 124 w 353"/>
                  <a:gd name="T65" fmla="*/ 211 h 276"/>
                  <a:gd name="T66" fmla="*/ 91 w 353"/>
                  <a:gd name="T67" fmla="*/ 186 h 276"/>
                  <a:gd name="T68" fmla="*/ 78 w 353"/>
                  <a:gd name="T69" fmla="*/ 180 h 276"/>
                  <a:gd name="T70" fmla="*/ 61 w 353"/>
                  <a:gd name="T71" fmla="*/ 168 h 276"/>
                  <a:gd name="T72" fmla="*/ 49 w 353"/>
                  <a:gd name="T73" fmla="*/ 164 h 276"/>
                  <a:gd name="T74" fmla="*/ 30 w 353"/>
                  <a:gd name="T75" fmla="*/ 166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53" h="276">
                    <a:moveTo>
                      <a:pt x="30" y="166"/>
                    </a:moveTo>
                    <a:cubicBezTo>
                      <a:pt x="22" y="161"/>
                      <a:pt x="17" y="161"/>
                      <a:pt x="10" y="154"/>
                    </a:cubicBezTo>
                    <a:cubicBezTo>
                      <a:pt x="7" y="133"/>
                      <a:pt x="0" y="101"/>
                      <a:pt x="27" y="96"/>
                    </a:cubicBezTo>
                    <a:cubicBezTo>
                      <a:pt x="42" y="97"/>
                      <a:pt x="55" y="98"/>
                      <a:pt x="70" y="96"/>
                    </a:cubicBezTo>
                    <a:cubicBezTo>
                      <a:pt x="77" y="95"/>
                      <a:pt x="90" y="90"/>
                      <a:pt x="90" y="90"/>
                    </a:cubicBezTo>
                    <a:cubicBezTo>
                      <a:pt x="96" y="85"/>
                      <a:pt x="105" y="70"/>
                      <a:pt x="111" y="66"/>
                    </a:cubicBezTo>
                    <a:cubicBezTo>
                      <a:pt x="115" y="39"/>
                      <a:pt x="111" y="39"/>
                      <a:pt x="135" y="24"/>
                    </a:cubicBezTo>
                    <a:cubicBezTo>
                      <a:pt x="139" y="17"/>
                      <a:pt x="151" y="1"/>
                      <a:pt x="159" y="0"/>
                    </a:cubicBezTo>
                    <a:cubicBezTo>
                      <a:pt x="167" y="6"/>
                      <a:pt x="164" y="16"/>
                      <a:pt x="172" y="22"/>
                    </a:cubicBezTo>
                    <a:cubicBezTo>
                      <a:pt x="180" y="36"/>
                      <a:pt x="192" y="37"/>
                      <a:pt x="207" y="40"/>
                    </a:cubicBezTo>
                    <a:cubicBezTo>
                      <a:pt x="211" y="43"/>
                      <a:pt x="216" y="46"/>
                      <a:pt x="220" y="49"/>
                    </a:cubicBezTo>
                    <a:cubicBezTo>
                      <a:pt x="230" y="74"/>
                      <a:pt x="221" y="77"/>
                      <a:pt x="252" y="81"/>
                    </a:cubicBezTo>
                    <a:cubicBezTo>
                      <a:pt x="256" y="87"/>
                      <a:pt x="254" y="90"/>
                      <a:pt x="261" y="91"/>
                    </a:cubicBezTo>
                    <a:cubicBezTo>
                      <a:pt x="273" y="100"/>
                      <a:pt x="275" y="102"/>
                      <a:pt x="291" y="105"/>
                    </a:cubicBezTo>
                    <a:cubicBezTo>
                      <a:pt x="303" y="114"/>
                      <a:pt x="308" y="130"/>
                      <a:pt x="324" y="133"/>
                    </a:cubicBezTo>
                    <a:cubicBezTo>
                      <a:pt x="329" y="136"/>
                      <a:pt x="331" y="140"/>
                      <a:pt x="334" y="145"/>
                    </a:cubicBezTo>
                    <a:cubicBezTo>
                      <a:pt x="336" y="153"/>
                      <a:pt x="337" y="155"/>
                      <a:pt x="343" y="160"/>
                    </a:cubicBezTo>
                    <a:cubicBezTo>
                      <a:pt x="348" y="168"/>
                      <a:pt x="348" y="175"/>
                      <a:pt x="351" y="184"/>
                    </a:cubicBezTo>
                    <a:cubicBezTo>
                      <a:pt x="349" y="201"/>
                      <a:pt x="353" y="202"/>
                      <a:pt x="340" y="207"/>
                    </a:cubicBezTo>
                    <a:cubicBezTo>
                      <a:pt x="336" y="212"/>
                      <a:pt x="334" y="213"/>
                      <a:pt x="328" y="214"/>
                    </a:cubicBezTo>
                    <a:cubicBezTo>
                      <a:pt x="323" y="217"/>
                      <a:pt x="319" y="219"/>
                      <a:pt x="313" y="220"/>
                    </a:cubicBezTo>
                    <a:cubicBezTo>
                      <a:pt x="295" y="219"/>
                      <a:pt x="297" y="220"/>
                      <a:pt x="285" y="214"/>
                    </a:cubicBezTo>
                    <a:cubicBezTo>
                      <a:pt x="271" y="219"/>
                      <a:pt x="292" y="210"/>
                      <a:pt x="273" y="225"/>
                    </a:cubicBezTo>
                    <a:cubicBezTo>
                      <a:pt x="270" y="227"/>
                      <a:pt x="264" y="232"/>
                      <a:pt x="264" y="232"/>
                    </a:cubicBezTo>
                    <a:cubicBezTo>
                      <a:pt x="261" y="238"/>
                      <a:pt x="259" y="246"/>
                      <a:pt x="253" y="247"/>
                    </a:cubicBezTo>
                    <a:cubicBezTo>
                      <a:pt x="238" y="246"/>
                      <a:pt x="232" y="239"/>
                      <a:pt x="217" y="237"/>
                    </a:cubicBezTo>
                    <a:cubicBezTo>
                      <a:pt x="213" y="230"/>
                      <a:pt x="210" y="232"/>
                      <a:pt x="204" y="229"/>
                    </a:cubicBezTo>
                    <a:cubicBezTo>
                      <a:pt x="184" y="234"/>
                      <a:pt x="206" y="244"/>
                      <a:pt x="183" y="249"/>
                    </a:cubicBezTo>
                    <a:cubicBezTo>
                      <a:pt x="170" y="260"/>
                      <a:pt x="187" y="244"/>
                      <a:pt x="177" y="274"/>
                    </a:cubicBezTo>
                    <a:cubicBezTo>
                      <a:pt x="176" y="276"/>
                      <a:pt x="174" y="272"/>
                      <a:pt x="172" y="271"/>
                    </a:cubicBezTo>
                    <a:cubicBezTo>
                      <a:pt x="165" y="267"/>
                      <a:pt x="167" y="268"/>
                      <a:pt x="160" y="267"/>
                    </a:cubicBezTo>
                    <a:cubicBezTo>
                      <a:pt x="149" y="253"/>
                      <a:pt x="158" y="234"/>
                      <a:pt x="138" y="219"/>
                    </a:cubicBezTo>
                    <a:cubicBezTo>
                      <a:pt x="134" y="212"/>
                      <a:pt x="131" y="213"/>
                      <a:pt x="124" y="211"/>
                    </a:cubicBezTo>
                    <a:cubicBezTo>
                      <a:pt x="113" y="203"/>
                      <a:pt x="106" y="189"/>
                      <a:pt x="91" y="186"/>
                    </a:cubicBezTo>
                    <a:cubicBezTo>
                      <a:pt x="86" y="184"/>
                      <a:pt x="82" y="183"/>
                      <a:pt x="78" y="180"/>
                    </a:cubicBezTo>
                    <a:cubicBezTo>
                      <a:pt x="73" y="172"/>
                      <a:pt x="71" y="170"/>
                      <a:pt x="61" y="168"/>
                    </a:cubicBezTo>
                    <a:cubicBezTo>
                      <a:pt x="54" y="163"/>
                      <a:pt x="57" y="167"/>
                      <a:pt x="49" y="164"/>
                    </a:cubicBezTo>
                    <a:cubicBezTo>
                      <a:pt x="31" y="166"/>
                      <a:pt x="20" y="159"/>
                      <a:pt x="30" y="166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43" name="Freeform 25"/>
              <p:cNvSpPr>
                <a:spLocks/>
              </p:cNvSpPr>
              <p:nvPr/>
            </p:nvSpPr>
            <p:spPr bwMode="auto">
              <a:xfrm>
                <a:off x="967" y="1837"/>
                <a:ext cx="284" cy="311"/>
              </a:xfrm>
              <a:custGeom>
                <a:avLst/>
                <a:gdLst>
                  <a:gd name="T0" fmla="*/ 92 w 350"/>
                  <a:gd name="T1" fmla="*/ 69 h 387"/>
                  <a:gd name="T2" fmla="*/ 96 w 350"/>
                  <a:gd name="T3" fmla="*/ 55 h 387"/>
                  <a:gd name="T4" fmla="*/ 107 w 350"/>
                  <a:gd name="T5" fmla="*/ 45 h 387"/>
                  <a:gd name="T6" fmla="*/ 119 w 350"/>
                  <a:gd name="T7" fmla="*/ 27 h 387"/>
                  <a:gd name="T8" fmla="*/ 140 w 350"/>
                  <a:gd name="T9" fmla="*/ 31 h 387"/>
                  <a:gd name="T10" fmla="*/ 164 w 350"/>
                  <a:gd name="T11" fmla="*/ 40 h 387"/>
                  <a:gd name="T12" fmla="*/ 185 w 350"/>
                  <a:gd name="T13" fmla="*/ 28 h 387"/>
                  <a:gd name="T14" fmla="*/ 198 w 350"/>
                  <a:gd name="T15" fmla="*/ 10 h 387"/>
                  <a:gd name="T16" fmla="*/ 218 w 350"/>
                  <a:gd name="T17" fmla="*/ 13 h 387"/>
                  <a:gd name="T18" fmla="*/ 230 w 350"/>
                  <a:gd name="T19" fmla="*/ 13 h 387"/>
                  <a:gd name="T20" fmla="*/ 242 w 350"/>
                  <a:gd name="T21" fmla="*/ 12 h 387"/>
                  <a:gd name="T22" fmla="*/ 257 w 350"/>
                  <a:gd name="T23" fmla="*/ 6 h 387"/>
                  <a:gd name="T24" fmla="*/ 272 w 350"/>
                  <a:gd name="T25" fmla="*/ 15 h 387"/>
                  <a:gd name="T26" fmla="*/ 267 w 350"/>
                  <a:gd name="T27" fmla="*/ 30 h 387"/>
                  <a:gd name="T28" fmla="*/ 278 w 350"/>
                  <a:gd name="T29" fmla="*/ 70 h 387"/>
                  <a:gd name="T30" fmla="*/ 284 w 350"/>
                  <a:gd name="T31" fmla="*/ 84 h 387"/>
                  <a:gd name="T32" fmla="*/ 302 w 350"/>
                  <a:gd name="T33" fmla="*/ 115 h 387"/>
                  <a:gd name="T34" fmla="*/ 293 w 350"/>
                  <a:gd name="T35" fmla="*/ 138 h 387"/>
                  <a:gd name="T36" fmla="*/ 287 w 350"/>
                  <a:gd name="T37" fmla="*/ 183 h 387"/>
                  <a:gd name="T38" fmla="*/ 305 w 350"/>
                  <a:gd name="T39" fmla="*/ 208 h 387"/>
                  <a:gd name="T40" fmla="*/ 315 w 350"/>
                  <a:gd name="T41" fmla="*/ 219 h 387"/>
                  <a:gd name="T42" fmla="*/ 320 w 350"/>
                  <a:gd name="T43" fmla="*/ 232 h 387"/>
                  <a:gd name="T44" fmla="*/ 344 w 350"/>
                  <a:gd name="T45" fmla="*/ 277 h 387"/>
                  <a:gd name="T46" fmla="*/ 330 w 350"/>
                  <a:gd name="T47" fmla="*/ 361 h 387"/>
                  <a:gd name="T48" fmla="*/ 306 w 350"/>
                  <a:gd name="T49" fmla="*/ 357 h 387"/>
                  <a:gd name="T50" fmla="*/ 284 w 350"/>
                  <a:gd name="T51" fmla="*/ 355 h 387"/>
                  <a:gd name="T52" fmla="*/ 263 w 350"/>
                  <a:gd name="T53" fmla="*/ 360 h 387"/>
                  <a:gd name="T54" fmla="*/ 240 w 350"/>
                  <a:gd name="T55" fmla="*/ 354 h 387"/>
                  <a:gd name="T56" fmla="*/ 218 w 350"/>
                  <a:gd name="T57" fmla="*/ 355 h 387"/>
                  <a:gd name="T58" fmla="*/ 204 w 350"/>
                  <a:gd name="T59" fmla="*/ 364 h 387"/>
                  <a:gd name="T60" fmla="*/ 189 w 350"/>
                  <a:gd name="T61" fmla="*/ 372 h 387"/>
                  <a:gd name="T62" fmla="*/ 167 w 350"/>
                  <a:gd name="T63" fmla="*/ 387 h 387"/>
                  <a:gd name="T64" fmla="*/ 153 w 350"/>
                  <a:gd name="T65" fmla="*/ 381 h 387"/>
                  <a:gd name="T66" fmla="*/ 132 w 350"/>
                  <a:gd name="T67" fmla="*/ 375 h 387"/>
                  <a:gd name="T68" fmla="*/ 87 w 350"/>
                  <a:gd name="T69" fmla="*/ 372 h 387"/>
                  <a:gd name="T70" fmla="*/ 57 w 350"/>
                  <a:gd name="T71" fmla="*/ 366 h 387"/>
                  <a:gd name="T72" fmla="*/ 26 w 350"/>
                  <a:gd name="T73" fmla="*/ 360 h 387"/>
                  <a:gd name="T74" fmla="*/ 6 w 350"/>
                  <a:gd name="T75" fmla="*/ 352 h 387"/>
                  <a:gd name="T76" fmla="*/ 15 w 350"/>
                  <a:gd name="T77" fmla="*/ 316 h 387"/>
                  <a:gd name="T78" fmla="*/ 44 w 350"/>
                  <a:gd name="T79" fmla="*/ 312 h 387"/>
                  <a:gd name="T80" fmla="*/ 78 w 350"/>
                  <a:gd name="T81" fmla="*/ 316 h 387"/>
                  <a:gd name="T82" fmla="*/ 104 w 350"/>
                  <a:gd name="T83" fmla="*/ 324 h 387"/>
                  <a:gd name="T84" fmla="*/ 128 w 350"/>
                  <a:gd name="T85" fmla="*/ 310 h 387"/>
                  <a:gd name="T86" fmla="*/ 120 w 350"/>
                  <a:gd name="T87" fmla="*/ 276 h 387"/>
                  <a:gd name="T88" fmla="*/ 135 w 350"/>
                  <a:gd name="T89" fmla="*/ 261 h 387"/>
                  <a:gd name="T90" fmla="*/ 147 w 350"/>
                  <a:gd name="T91" fmla="*/ 256 h 387"/>
                  <a:gd name="T92" fmla="*/ 135 w 350"/>
                  <a:gd name="T93" fmla="*/ 246 h 387"/>
                  <a:gd name="T94" fmla="*/ 98 w 350"/>
                  <a:gd name="T95" fmla="*/ 225 h 387"/>
                  <a:gd name="T96" fmla="*/ 90 w 350"/>
                  <a:gd name="T97" fmla="*/ 208 h 387"/>
                  <a:gd name="T98" fmla="*/ 96 w 350"/>
                  <a:gd name="T99" fmla="*/ 176 h 387"/>
                  <a:gd name="T100" fmla="*/ 94 w 350"/>
                  <a:gd name="T101" fmla="*/ 124 h 387"/>
                  <a:gd name="T102" fmla="*/ 92 w 350"/>
                  <a:gd name="T103" fmla="*/ 69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50" h="387">
                    <a:moveTo>
                      <a:pt x="92" y="69"/>
                    </a:moveTo>
                    <a:cubicBezTo>
                      <a:pt x="98" y="64"/>
                      <a:pt x="98" y="62"/>
                      <a:pt x="96" y="55"/>
                    </a:cubicBezTo>
                    <a:cubicBezTo>
                      <a:pt x="98" y="47"/>
                      <a:pt x="99" y="47"/>
                      <a:pt x="107" y="45"/>
                    </a:cubicBezTo>
                    <a:cubicBezTo>
                      <a:pt x="112" y="37"/>
                      <a:pt x="111" y="32"/>
                      <a:pt x="119" y="27"/>
                    </a:cubicBezTo>
                    <a:cubicBezTo>
                      <a:pt x="128" y="28"/>
                      <a:pt x="132" y="29"/>
                      <a:pt x="140" y="31"/>
                    </a:cubicBezTo>
                    <a:cubicBezTo>
                      <a:pt x="148" y="35"/>
                      <a:pt x="156" y="39"/>
                      <a:pt x="164" y="40"/>
                    </a:cubicBezTo>
                    <a:cubicBezTo>
                      <a:pt x="175" y="39"/>
                      <a:pt x="176" y="33"/>
                      <a:pt x="185" y="28"/>
                    </a:cubicBezTo>
                    <a:cubicBezTo>
                      <a:pt x="189" y="22"/>
                      <a:pt x="190" y="11"/>
                      <a:pt x="198" y="10"/>
                    </a:cubicBezTo>
                    <a:cubicBezTo>
                      <a:pt x="203" y="7"/>
                      <a:pt x="211" y="13"/>
                      <a:pt x="218" y="13"/>
                    </a:cubicBezTo>
                    <a:cubicBezTo>
                      <a:pt x="223" y="14"/>
                      <a:pt x="226" y="13"/>
                      <a:pt x="230" y="13"/>
                    </a:cubicBezTo>
                    <a:cubicBezTo>
                      <a:pt x="234" y="13"/>
                      <a:pt x="238" y="13"/>
                      <a:pt x="242" y="12"/>
                    </a:cubicBezTo>
                    <a:cubicBezTo>
                      <a:pt x="247" y="8"/>
                      <a:pt x="251" y="7"/>
                      <a:pt x="257" y="6"/>
                    </a:cubicBezTo>
                    <a:cubicBezTo>
                      <a:pt x="269" y="0"/>
                      <a:pt x="267" y="2"/>
                      <a:pt x="272" y="15"/>
                    </a:cubicBezTo>
                    <a:cubicBezTo>
                      <a:pt x="273" y="23"/>
                      <a:pt x="271" y="24"/>
                      <a:pt x="267" y="30"/>
                    </a:cubicBezTo>
                    <a:cubicBezTo>
                      <a:pt x="264" y="46"/>
                      <a:pt x="263" y="61"/>
                      <a:pt x="278" y="70"/>
                    </a:cubicBezTo>
                    <a:cubicBezTo>
                      <a:pt x="279" y="76"/>
                      <a:pt x="281" y="79"/>
                      <a:pt x="284" y="84"/>
                    </a:cubicBezTo>
                    <a:cubicBezTo>
                      <a:pt x="286" y="96"/>
                      <a:pt x="295" y="106"/>
                      <a:pt x="302" y="115"/>
                    </a:cubicBezTo>
                    <a:cubicBezTo>
                      <a:pt x="301" y="128"/>
                      <a:pt x="303" y="133"/>
                      <a:pt x="293" y="138"/>
                    </a:cubicBezTo>
                    <a:cubicBezTo>
                      <a:pt x="290" y="185"/>
                      <a:pt x="291" y="162"/>
                      <a:pt x="287" y="183"/>
                    </a:cubicBezTo>
                    <a:cubicBezTo>
                      <a:pt x="289" y="197"/>
                      <a:pt x="297" y="198"/>
                      <a:pt x="305" y="208"/>
                    </a:cubicBezTo>
                    <a:cubicBezTo>
                      <a:pt x="307" y="216"/>
                      <a:pt x="307" y="217"/>
                      <a:pt x="315" y="219"/>
                    </a:cubicBezTo>
                    <a:cubicBezTo>
                      <a:pt x="317" y="223"/>
                      <a:pt x="318" y="228"/>
                      <a:pt x="320" y="232"/>
                    </a:cubicBezTo>
                    <a:cubicBezTo>
                      <a:pt x="321" y="243"/>
                      <a:pt x="336" y="267"/>
                      <a:pt x="344" y="277"/>
                    </a:cubicBezTo>
                    <a:cubicBezTo>
                      <a:pt x="347" y="291"/>
                      <a:pt x="350" y="349"/>
                      <a:pt x="330" y="361"/>
                    </a:cubicBezTo>
                    <a:cubicBezTo>
                      <a:pt x="321" y="360"/>
                      <a:pt x="315" y="358"/>
                      <a:pt x="306" y="357"/>
                    </a:cubicBezTo>
                    <a:cubicBezTo>
                      <a:pt x="298" y="353"/>
                      <a:pt x="294" y="354"/>
                      <a:pt x="284" y="355"/>
                    </a:cubicBezTo>
                    <a:cubicBezTo>
                      <a:pt x="274" y="361"/>
                      <a:pt x="277" y="361"/>
                      <a:pt x="263" y="360"/>
                    </a:cubicBezTo>
                    <a:cubicBezTo>
                      <a:pt x="256" y="357"/>
                      <a:pt x="248" y="355"/>
                      <a:pt x="240" y="354"/>
                    </a:cubicBezTo>
                    <a:cubicBezTo>
                      <a:pt x="233" y="354"/>
                      <a:pt x="225" y="354"/>
                      <a:pt x="218" y="355"/>
                    </a:cubicBezTo>
                    <a:cubicBezTo>
                      <a:pt x="212" y="356"/>
                      <a:pt x="204" y="364"/>
                      <a:pt x="204" y="364"/>
                    </a:cubicBezTo>
                    <a:cubicBezTo>
                      <a:pt x="200" y="371"/>
                      <a:pt x="196" y="370"/>
                      <a:pt x="189" y="372"/>
                    </a:cubicBezTo>
                    <a:cubicBezTo>
                      <a:pt x="176" y="381"/>
                      <a:pt x="188" y="382"/>
                      <a:pt x="167" y="387"/>
                    </a:cubicBezTo>
                    <a:cubicBezTo>
                      <a:pt x="162" y="384"/>
                      <a:pt x="159" y="382"/>
                      <a:pt x="153" y="381"/>
                    </a:cubicBezTo>
                    <a:cubicBezTo>
                      <a:pt x="147" y="378"/>
                      <a:pt x="139" y="376"/>
                      <a:pt x="132" y="375"/>
                    </a:cubicBezTo>
                    <a:cubicBezTo>
                      <a:pt x="116" y="376"/>
                      <a:pt x="102" y="375"/>
                      <a:pt x="87" y="372"/>
                    </a:cubicBezTo>
                    <a:cubicBezTo>
                      <a:pt x="78" y="367"/>
                      <a:pt x="67" y="367"/>
                      <a:pt x="57" y="366"/>
                    </a:cubicBezTo>
                    <a:cubicBezTo>
                      <a:pt x="47" y="361"/>
                      <a:pt x="37" y="361"/>
                      <a:pt x="26" y="360"/>
                    </a:cubicBezTo>
                    <a:cubicBezTo>
                      <a:pt x="18" y="358"/>
                      <a:pt x="9" y="360"/>
                      <a:pt x="6" y="352"/>
                    </a:cubicBezTo>
                    <a:cubicBezTo>
                      <a:pt x="4" y="341"/>
                      <a:pt x="0" y="319"/>
                      <a:pt x="15" y="316"/>
                    </a:cubicBezTo>
                    <a:cubicBezTo>
                      <a:pt x="28" y="305"/>
                      <a:pt x="27" y="313"/>
                      <a:pt x="44" y="312"/>
                    </a:cubicBezTo>
                    <a:cubicBezTo>
                      <a:pt x="57" y="313"/>
                      <a:pt x="65" y="315"/>
                      <a:pt x="78" y="316"/>
                    </a:cubicBezTo>
                    <a:cubicBezTo>
                      <a:pt x="87" y="319"/>
                      <a:pt x="95" y="321"/>
                      <a:pt x="104" y="324"/>
                    </a:cubicBezTo>
                    <a:cubicBezTo>
                      <a:pt x="118" y="322"/>
                      <a:pt x="121" y="321"/>
                      <a:pt x="128" y="310"/>
                    </a:cubicBezTo>
                    <a:cubicBezTo>
                      <a:pt x="131" y="303"/>
                      <a:pt x="118" y="283"/>
                      <a:pt x="120" y="276"/>
                    </a:cubicBezTo>
                    <a:cubicBezTo>
                      <a:pt x="121" y="268"/>
                      <a:pt x="131" y="264"/>
                      <a:pt x="135" y="261"/>
                    </a:cubicBezTo>
                    <a:cubicBezTo>
                      <a:pt x="140" y="257"/>
                      <a:pt x="146" y="262"/>
                      <a:pt x="147" y="256"/>
                    </a:cubicBezTo>
                    <a:cubicBezTo>
                      <a:pt x="146" y="248"/>
                      <a:pt x="143" y="247"/>
                      <a:pt x="135" y="246"/>
                    </a:cubicBezTo>
                    <a:cubicBezTo>
                      <a:pt x="123" y="240"/>
                      <a:pt x="108" y="235"/>
                      <a:pt x="98" y="225"/>
                    </a:cubicBezTo>
                    <a:cubicBezTo>
                      <a:pt x="92" y="219"/>
                      <a:pt x="90" y="213"/>
                      <a:pt x="90" y="208"/>
                    </a:cubicBezTo>
                    <a:cubicBezTo>
                      <a:pt x="90" y="200"/>
                      <a:pt x="95" y="190"/>
                      <a:pt x="96" y="176"/>
                    </a:cubicBezTo>
                    <a:cubicBezTo>
                      <a:pt x="93" y="149"/>
                      <a:pt x="95" y="142"/>
                      <a:pt x="94" y="124"/>
                    </a:cubicBezTo>
                    <a:cubicBezTo>
                      <a:pt x="93" y="106"/>
                      <a:pt x="92" y="80"/>
                      <a:pt x="92" y="69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44" name="Freeform 26"/>
              <p:cNvSpPr>
                <a:spLocks/>
              </p:cNvSpPr>
              <p:nvPr/>
            </p:nvSpPr>
            <p:spPr bwMode="auto">
              <a:xfrm>
                <a:off x="830" y="2124"/>
                <a:ext cx="363" cy="403"/>
              </a:xfrm>
              <a:custGeom>
                <a:avLst/>
                <a:gdLst>
                  <a:gd name="T0" fmla="*/ 205 w 447"/>
                  <a:gd name="T1" fmla="*/ 4 h 501"/>
                  <a:gd name="T2" fmla="*/ 250 w 447"/>
                  <a:gd name="T3" fmla="*/ 13 h 501"/>
                  <a:gd name="T4" fmla="*/ 349 w 447"/>
                  <a:gd name="T5" fmla="*/ 31 h 501"/>
                  <a:gd name="T6" fmla="*/ 352 w 447"/>
                  <a:gd name="T7" fmla="*/ 70 h 501"/>
                  <a:gd name="T8" fmla="*/ 332 w 447"/>
                  <a:gd name="T9" fmla="*/ 121 h 501"/>
                  <a:gd name="T10" fmla="*/ 326 w 447"/>
                  <a:gd name="T11" fmla="*/ 177 h 501"/>
                  <a:gd name="T12" fmla="*/ 338 w 447"/>
                  <a:gd name="T13" fmla="*/ 225 h 501"/>
                  <a:gd name="T14" fmla="*/ 352 w 447"/>
                  <a:gd name="T15" fmla="*/ 289 h 501"/>
                  <a:gd name="T16" fmla="*/ 380 w 447"/>
                  <a:gd name="T17" fmla="*/ 312 h 501"/>
                  <a:gd name="T18" fmla="*/ 350 w 447"/>
                  <a:gd name="T19" fmla="*/ 336 h 501"/>
                  <a:gd name="T20" fmla="*/ 389 w 447"/>
                  <a:gd name="T21" fmla="*/ 355 h 501"/>
                  <a:gd name="T22" fmla="*/ 427 w 447"/>
                  <a:gd name="T23" fmla="*/ 360 h 501"/>
                  <a:gd name="T24" fmla="*/ 428 w 447"/>
                  <a:gd name="T25" fmla="*/ 417 h 501"/>
                  <a:gd name="T26" fmla="*/ 446 w 447"/>
                  <a:gd name="T27" fmla="*/ 433 h 501"/>
                  <a:gd name="T28" fmla="*/ 380 w 447"/>
                  <a:gd name="T29" fmla="*/ 463 h 501"/>
                  <a:gd name="T30" fmla="*/ 341 w 447"/>
                  <a:gd name="T31" fmla="*/ 501 h 501"/>
                  <a:gd name="T32" fmla="*/ 284 w 447"/>
                  <a:gd name="T33" fmla="*/ 489 h 501"/>
                  <a:gd name="T34" fmla="*/ 194 w 447"/>
                  <a:gd name="T35" fmla="*/ 481 h 501"/>
                  <a:gd name="T36" fmla="*/ 161 w 447"/>
                  <a:gd name="T37" fmla="*/ 430 h 501"/>
                  <a:gd name="T38" fmla="*/ 142 w 447"/>
                  <a:gd name="T39" fmla="*/ 388 h 501"/>
                  <a:gd name="T40" fmla="*/ 80 w 447"/>
                  <a:gd name="T41" fmla="*/ 412 h 501"/>
                  <a:gd name="T42" fmla="*/ 47 w 447"/>
                  <a:gd name="T43" fmla="*/ 409 h 501"/>
                  <a:gd name="T44" fmla="*/ 5 w 447"/>
                  <a:gd name="T45" fmla="*/ 382 h 501"/>
                  <a:gd name="T46" fmla="*/ 19 w 447"/>
                  <a:gd name="T47" fmla="*/ 363 h 501"/>
                  <a:gd name="T48" fmla="*/ 22 w 447"/>
                  <a:gd name="T49" fmla="*/ 328 h 501"/>
                  <a:gd name="T50" fmla="*/ 32 w 447"/>
                  <a:gd name="T51" fmla="*/ 240 h 501"/>
                  <a:gd name="T52" fmla="*/ 79 w 447"/>
                  <a:gd name="T53" fmla="*/ 210 h 501"/>
                  <a:gd name="T54" fmla="*/ 71 w 447"/>
                  <a:gd name="T55" fmla="*/ 156 h 501"/>
                  <a:gd name="T56" fmla="*/ 35 w 447"/>
                  <a:gd name="T57" fmla="*/ 129 h 501"/>
                  <a:gd name="T58" fmla="*/ 74 w 447"/>
                  <a:gd name="T59" fmla="*/ 69 h 501"/>
                  <a:gd name="T60" fmla="*/ 104 w 447"/>
                  <a:gd name="T61" fmla="*/ 57 h 501"/>
                  <a:gd name="T62" fmla="*/ 116 w 447"/>
                  <a:gd name="T63" fmla="*/ 42 h 501"/>
                  <a:gd name="T64" fmla="*/ 151 w 447"/>
                  <a:gd name="T65" fmla="*/ 43 h 501"/>
                  <a:gd name="T66" fmla="*/ 179 w 447"/>
                  <a:gd name="T67" fmla="*/ 48 h 501"/>
                  <a:gd name="T68" fmla="*/ 181 w 447"/>
                  <a:gd name="T69" fmla="*/ 0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47" h="501">
                    <a:moveTo>
                      <a:pt x="181" y="0"/>
                    </a:moveTo>
                    <a:cubicBezTo>
                      <a:pt x="189" y="1"/>
                      <a:pt x="197" y="3"/>
                      <a:pt x="205" y="4"/>
                    </a:cubicBezTo>
                    <a:cubicBezTo>
                      <a:pt x="213" y="5"/>
                      <a:pt x="229" y="7"/>
                      <a:pt x="229" y="7"/>
                    </a:cubicBezTo>
                    <a:cubicBezTo>
                      <a:pt x="236" y="9"/>
                      <a:pt x="243" y="12"/>
                      <a:pt x="250" y="13"/>
                    </a:cubicBezTo>
                    <a:cubicBezTo>
                      <a:pt x="261" y="18"/>
                      <a:pt x="290" y="20"/>
                      <a:pt x="301" y="21"/>
                    </a:cubicBezTo>
                    <a:cubicBezTo>
                      <a:pt x="323" y="25"/>
                      <a:pt x="327" y="30"/>
                      <a:pt x="349" y="31"/>
                    </a:cubicBezTo>
                    <a:cubicBezTo>
                      <a:pt x="350" y="38"/>
                      <a:pt x="347" y="46"/>
                      <a:pt x="344" y="52"/>
                    </a:cubicBezTo>
                    <a:cubicBezTo>
                      <a:pt x="346" y="60"/>
                      <a:pt x="347" y="64"/>
                      <a:pt x="352" y="70"/>
                    </a:cubicBezTo>
                    <a:cubicBezTo>
                      <a:pt x="354" y="81"/>
                      <a:pt x="352" y="87"/>
                      <a:pt x="344" y="94"/>
                    </a:cubicBezTo>
                    <a:cubicBezTo>
                      <a:pt x="342" y="104"/>
                      <a:pt x="338" y="113"/>
                      <a:pt x="332" y="121"/>
                    </a:cubicBezTo>
                    <a:cubicBezTo>
                      <a:pt x="334" y="131"/>
                      <a:pt x="342" y="142"/>
                      <a:pt x="331" y="150"/>
                    </a:cubicBezTo>
                    <a:cubicBezTo>
                      <a:pt x="332" y="161"/>
                      <a:pt x="334" y="169"/>
                      <a:pt x="326" y="177"/>
                    </a:cubicBezTo>
                    <a:cubicBezTo>
                      <a:pt x="329" y="194"/>
                      <a:pt x="332" y="188"/>
                      <a:pt x="326" y="196"/>
                    </a:cubicBezTo>
                    <a:cubicBezTo>
                      <a:pt x="323" y="211"/>
                      <a:pt x="324" y="219"/>
                      <a:pt x="338" y="225"/>
                    </a:cubicBezTo>
                    <a:cubicBezTo>
                      <a:pt x="353" y="245"/>
                      <a:pt x="336" y="261"/>
                      <a:pt x="329" y="279"/>
                    </a:cubicBezTo>
                    <a:cubicBezTo>
                      <a:pt x="333" y="291"/>
                      <a:pt x="337" y="288"/>
                      <a:pt x="352" y="289"/>
                    </a:cubicBezTo>
                    <a:cubicBezTo>
                      <a:pt x="358" y="294"/>
                      <a:pt x="363" y="299"/>
                      <a:pt x="370" y="304"/>
                    </a:cubicBezTo>
                    <a:cubicBezTo>
                      <a:pt x="373" y="307"/>
                      <a:pt x="380" y="312"/>
                      <a:pt x="380" y="312"/>
                    </a:cubicBezTo>
                    <a:cubicBezTo>
                      <a:pt x="378" y="326"/>
                      <a:pt x="373" y="323"/>
                      <a:pt x="362" y="327"/>
                    </a:cubicBezTo>
                    <a:cubicBezTo>
                      <a:pt x="357" y="331"/>
                      <a:pt x="356" y="334"/>
                      <a:pt x="350" y="336"/>
                    </a:cubicBezTo>
                    <a:cubicBezTo>
                      <a:pt x="357" y="341"/>
                      <a:pt x="362" y="342"/>
                      <a:pt x="370" y="345"/>
                    </a:cubicBezTo>
                    <a:cubicBezTo>
                      <a:pt x="376" y="348"/>
                      <a:pt x="382" y="353"/>
                      <a:pt x="389" y="355"/>
                    </a:cubicBezTo>
                    <a:cubicBezTo>
                      <a:pt x="396" y="357"/>
                      <a:pt x="404" y="357"/>
                      <a:pt x="410" y="358"/>
                    </a:cubicBezTo>
                    <a:cubicBezTo>
                      <a:pt x="416" y="359"/>
                      <a:pt x="422" y="357"/>
                      <a:pt x="427" y="360"/>
                    </a:cubicBezTo>
                    <a:cubicBezTo>
                      <a:pt x="434" y="364"/>
                      <a:pt x="426" y="397"/>
                      <a:pt x="419" y="406"/>
                    </a:cubicBezTo>
                    <a:cubicBezTo>
                      <a:pt x="416" y="425"/>
                      <a:pt x="414" y="425"/>
                      <a:pt x="428" y="417"/>
                    </a:cubicBezTo>
                    <a:cubicBezTo>
                      <a:pt x="430" y="416"/>
                      <a:pt x="431" y="416"/>
                      <a:pt x="433" y="415"/>
                    </a:cubicBezTo>
                    <a:cubicBezTo>
                      <a:pt x="446" y="419"/>
                      <a:pt x="444" y="421"/>
                      <a:pt x="446" y="433"/>
                    </a:cubicBezTo>
                    <a:cubicBezTo>
                      <a:pt x="445" y="449"/>
                      <a:pt x="447" y="449"/>
                      <a:pt x="434" y="451"/>
                    </a:cubicBezTo>
                    <a:cubicBezTo>
                      <a:pt x="415" y="460"/>
                      <a:pt x="403" y="462"/>
                      <a:pt x="380" y="463"/>
                    </a:cubicBezTo>
                    <a:cubicBezTo>
                      <a:pt x="375" y="472"/>
                      <a:pt x="365" y="476"/>
                      <a:pt x="359" y="484"/>
                    </a:cubicBezTo>
                    <a:cubicBezTo>
                      <a:pt x="357" y="496"/>
                      <a:pt x="354" y="498"/>
                      <a:pt x="341" y="501"/>
                    </a:cubicBezTo>
                    <a:cubicBezTo>
                      <a:pt x="313" y="499"/>
                      <a:pt x="317" y="498"/>
                      <a:pt x="299" y="495"/>
                    </a:cubicBezTo>
                    <a:cubicBezTo>
                      <a:pt x="294" y="492"/>
                      <a:pt x="290" y="490"/>
                      <a:pt x="284" y="489"/>
                    </a:cubicBezTo>
                    <a:cubicBezTo>
                      <a:pt x="270" y="482"/>
                      <a:pt x="251" y="479"/>
                      <a:pt x="236" y="477"/>
                    </a:cubicBezTo>
                    <a:cubicBezTo>
                      <a:pt x="221" y="478"/>
                      <a:pt x="209" y="480"/>
                      <a:pt x="194" y="481"/>
                    </a:cubicBezTo>
                    <a:cubicBezTo>
                      <a:pt x="180" y="479"/>
                      <a:pt x="192" y="464"/>
                      <a:pt x="184" y="453"/>
                    </a:cubicBezTo>
                    <a:cubicBezTo>
                      <a:pt x="181" y="433"/>
                      <a:pt x="177" y="438"/>
                      <a:pt x="161" y="430"/>
                    </a:cubicBezTo>
                    <a:cubicBezTo>
                      <a:pt x="160" y="420"/>
                      <a:pt x="162" y="406"/>
                      <a:pt x="152" y="400"/>
                    </a:cubicBezTo>
                    <a:cubicBezTo>
                      <a:pt x="149" y="395"/>
                      <a:pt x="147" y="391"/>
                      <a:pt x="142" y="388"/>
                    </a:cubicBezTo>
                    <a:cubicBezTo>
                      <a:pt x="131" y="392"/>
                      <a:pt x="134" y="399"/>
                      <a:pt x="139" y="408"/>
                    </a:cubicBezTo>
                    <a:cubicBezTo>
                      <a:pt x="133" y="420"/>
                      <a:pt x="94" y="413"/>
                      <a:pt x="80" y="412"/>
                    </a:cubicBezTo>
                    <a:cubicBezTo>
                      <a:pt x="72" y="408"/>
                      <a:pt x="67" y="408"/>
                      <a:pt x="58" y="409"/>
                    </a:cubicBezTo>
                    <a:cubicBezTo>
                      <a:pt x="54" y="416"/>
                      <a:pt x="51" y="417"/>
                      <a:pt x="47" y="409"/>
                    </a:cubicBezTo>
                    <a:cubicBezTo>
                      <a:pt x="46" y="398"/>
                      <a:pt x="49" y="381"/>
                      <a:pt x="35" y="378"/>
                    </a:cubicBezTo>
                    <a:cubicBezTo>
                      <a:pt x="21" y="379"/>
                      <a:pt x="17" y="380"/>
                      <a:pt x="5" y="382"/>
                    </a:cubicBezTo>
                    <a:cubicBezTo>
                      <a:pt x="4" y="381"/>
                      <a:pt x="0" y="381"/>
                      <a:pt x="1" y="379"/>
                    </a:cubicBezTo>
                    <a:cubicBezTo>
                      <a:pt x="4" y="372"/>
                      <a:pt x="19" y="363"/>
                      <a:pt x="19" y="363"/>
                    </a:cubicBezTo>
                    <a:cubicBezTo>
                      <a:pt x="24" y="355"/>
                      <a:pt x="30" y="349"/>
                      <a:pt x="34" y="340"/>
                    </a:cubicBezTo>
                    <a:cubicBezTo>
                      <a:pt x="28" y="337"/>
                      <a:pt x="25" y="334"/>
                      <a:pt x="22" y="328"/>
                    </a:cubicBezTo>
                    <a:cubicBezTo>
                      <a:pt x="20" y="311"/>
                      <a:pt x="19" y="294"/>
                      <a:pt x="17" y="277"/>
                    </a:cubicBezTo>
                    <a:cubicBezTo>
                      <a:pt x="19" y="263"/>
                      <a:pt x="25" y="248"/>
                      <a:pt x="32" y="240"/>
                    </a:cubicBezTo>
                    <a:cubicBezTo>
                      <a:pt x="39" y="232"/>
                      <a:pt x="50" y="233"/>
                      <a:pt x="58" y="228"/>
                    </a:cubicBezTo>
                    <a:cubicBezTo>
                      <a:pt x="66" y="223"/>
                      <a:pt x="71" y="215"/>
                      <a:pt x="79" y="210"/>
                    </a:cubicBezTo>
                    <a:cubicBezTo>
                      <a:pt x="80" y="204"/>
                      <a:pt x="82" y="201"/>
                      <a:pt x="85" y="196"/>
                    </a:cubicBezTo>
                    <a:cubicBezTo>
                      <a:pt x="88" y="178"/>
                      <a:pt x="91" y="159"/>
                      <a:pt x="71" y="156"/>
                    </a:cubicBezTo>
                    <a:cubicBezTo>
                      <a:pt x="61" y="151"/>
                      <a:pt x="60" y="140"/>
                      <a:pt x="50" y="138"/>
                    </a:cubicBezTo>
                    <a:cubicBezTo>
                      <a:pt x="45" y="135"/>
                      <a:pt x="40" y="132"/>
                      <a:pt x="35" y="129"/>
                    </a:cubicBezTo>
                    <a:cubicBezTo>
                      <a:pt x="25" y="112"/>
                      <a:pt x="55" y="101"/>
                      <a:pt x="67" y="93"/>
                    </a:cubicBezTo>
                    <a:cubicBezTo>
                      <a:pt x="74" y="82"/>
                      <a:pt x="69" y="83"/>
                      <a:pt x="74" y="69"/>
                    </a:cubicBezTo>
                    <a:cubicBezTo>
                      <a:pt x="75" y="65"/>
                      <a:pt x="96" y="64"/>
                      <a:pt x="100" y="63"/>
                    </a:cubicBezTo>
                    <a:cubicBezTo>
                      <a:pt x="101" y="61"/>
                      <a:pt x="102" y="59"/>
                      <a:pt x="104" y="57"/>
                    </a:cubicBezTo>
                    <a:cubicBezTo>
                      <a:pt x="105" y="56"/>
                      <a:pt x="108" y="56"/>
                      <a:pt x="109" y="54"/>
                    </a:cubicBezTo>
                    <a:cubicBezTo>
                      <a:pt x="113" y="49"/>
                      <a:pt x="110" y="46"/>
                      <a:pt x="116" y="42"/>
                    </a:cubicBezTo>
                    <a:cubicBezTo>
                      <a:pt x="120" y="33"/>
                      <a:pt x="128" y="36"/>
                      <a:pt x="137" y="37"/>
                    </a:cubicBezTo>
                    <a:cubicBezTo>
                      <a:pt x="142" y="39"/>
                      <a:pt x="145" y="42"/>
                      <a:pt x="151" y="43"/>
                    </a:cubicBezTo>
                    <a:cubicBezTo>
                      <a:pt x="156" y="46"/>
                      <a:pt x="160" y="48"/>
                      <a:pt x="166" y="49"/>
                    </a:cubicBezTo>
                    <a:cubicBezTo>
                      <a:pt x="170" y="49"/>
                      <a:pt x="175" y="50"/>
                      <a:pt x="179" y="48"/>
                    </a:cubicBezTo>
                    <a:cubicBezTo>
                      <a:pt x="194" y="42"/>
                      <a:pt x="175" y="19"/>
                      <a:pt x="176" y="10"/>
                    </a:cubicBezTo>
                    <a:cubicBezTo>
                      <a:pt x="177" y="6"/>
                      <a:pt x="179" y="3"/>
                      <a:pt x="181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45" name="Freeform 27"/>
              <p:cNvSpPr>
                <a:spLocks/>
              </p:cNvSpPr>
              <p:nvPr/>
            </p:nvSpPr>
            <p:spPr bwMode="auto">
              <a:xfrm>
                <a:off x="1091" y="2120"/>
                <a:ext cx="348" cy="379"/>
              </a:xfrm>
              <a:custGeom>
                <a:avLst/>
                <a:gdLst>
                  <a:gd name="T0" fmla="*/ 26 w 428"/>
                  <a:gd name="T1" fmla="*/ 39 h 472"/>
                  <a:gd name="T2" fmla="*/ 35 w 428"/>
                  <a:gd name="T3" fmla="*/ 24 h 472"/>
                  <a:gd name="T4" fmla="*/ 50 w 428"/>
                  <a:gd name="T5" fmla="*/ 16 h 472"/>
                  <a:gd name="T6" fmla="*/ 68 w 428"/>
                  <a:gd name="T7" fmla="*/ 6 h 472"/>
                  <a:gd name="T8" fmla="*/ 104 w 428"/>
                  <a:gd name="T9" fmla="*/ 7 h 472"/>
                  <a:gd name="T10" fmla="*/ 122 w 428"/>
                  <a:gd name="T11" fmla="*/ 9 h 472"/>
                  <a:gd name="T12" fmla="*/ 164 w 428"/>
                  <a:gd name="T13" fmla="*/ 7 h 472"/>
                  <a:gd name="T14" fmla="*/ 185 w 428"/>
                  <a:gd name="T15" fmla="*/ 6 h 472"/>
                  <a:gd name="T16" fmla="*/ 194 w 428"/>
                  <a:gd name="T17" fmla="*/ 21 h 472"/>
                  <a:gd name="T18" fmla="*/ 215 w 428"/>
                  <a:gd name="T19" fmla="*/ 42 h 472"/>
                  <a:gd name="T20" fmla="*/ 227 w 428"/>
                  <a:gd name="T21" fmla="*/ 60 h 472"/>
                  <a:gd name="T22" fmla="*/ 254 w 428"/>
                  <a:gd name="T23" fmla="*/ 103 h 472"/>
                  <a:gd name="T24" fmla="*/ 269 w 428"/>
                  <a:gd name="T25" fmla="*/ 112 h 472"/>
                  <a:gd name="T26" fmla="*/ 284 w 428"/>
                  <a:gd name="T27" fmla="*/ 120 h 472"/>
                  <a:gd name="T28" fmla="*/ 314 w 428"/>
                  <a:gd name="T29" fmla="*/ 133 h 472"/>
                  <a:gd name="T30" fmla="*/ 353 w 428"/>
                  <a:gd name="T31" fmla="*/ 148 h 472"/>
                  <a:gd name="T32" fmla="*/ 366 w 428"/>
                  <a:gd name="T33" fmla="*/ 157 h 472"/>
                  <a:gd name="T34" fmla="*/ 389 w 428"/>
                  <a:gd name="T35" fmla="*/ 172 h 472"/>
                  <a:gd name="T36" fmla="*/ 416 w 428"/>
                  <a:gd name="T37" fmla="*/ 189 h 472"/>
                  <a:gd name="T38" fmla="*/ 428 w 428"/>
                  <a:gd name="T39" fmla="*/ 213 h 472"/>
                  <a:gd name="T40" fmla="*/ 402 w 428"/>
                  <a:gd name="T41" fmla="*/ 241 h 472"/>
                  <a:gd name="T42" fmla="*/ 384 w 428"/>
                  <a:gd name="T43" fmla="*/ 255 h 472"/>
                  <a:gd name="T44" fmla="*/ 354 w 428"/>
                  <a:gd name="T45" fmla="*/ 271 h 472"/>
                  <a:gd name="T46" fmla="*/ 339 w 428"/>
                  <a:gd name="T47" fmla="*/ 292 h 472"/>
                  <a:gd name="T48" fmla="*/ 327 w 428"/>
                  <a:gd name="T49" fmla="*/ 313 h 472"/>
                  <a:gd name="T50" fmla="*/ 330 w 428"/>
                  <a:gd name="T51" fmla="*/ 330 h 472"/>
                  <a:gd name="T52" fmla="*/ 323 w 428"/>
                  <a:gd name="T53" fmla="*/ 355 h 472"/>
                  <a:gd name="T54" fmla="*/ 306 w 428"/>
                  <a:gd name="T55" fmla="*/ 378 h 472"/>
                  <a:gd name="T56" fmla="*/ 308 w 428"/>
                  <a:gd name="T57" fmla="*/ 438 h 472"/>
                  <a:gd name="T58" fmla="*/ 297 w 428"/>
                  <a:gd name="T59" fmla="*/ 450 h 472"/>
                  <a:gd name="T60" fmla="*/ 263 w 428"/>
                  <a:gd name="T61" fmla="*/ 448 h 472"/>
                  <a:gd name="T62" fmla="*/ 237 w 428"/>
                  <a:gd name="T63" fmla="*/ 462 h 472"/>
                  <a:gd name="T64" fmla="*/ 176 w 428"/>
                  <a:gd name="T65" fmla="*/ 466 h 472"/>
                  <a:gd name="T66" fmla="*/ 162 w 428"/>
                  <a:gd name="T67" fmla="*/ 472 h 472"/>
                  <a:gd name="T68" fmla="*/ 131 w 428"/>
                  <a:gd name="T69" fmla="*/ 460 h 472"/>
                  <a:gd name="T70" fmla="*/ 114 w 428"/>
                  <a:gd name="T71" fmla="*/ 423 h 472"/>
                  <a:gd name="T72" fmla="*/ 101 w 428"/>
                  <a:gd name="T73" fmla="*/ 421 h 472"/>
                  <a:gd name="T74" fmla="*/ 107 w 428"/>
                  <a:gd name="T75" fmla="*/ 384 h 472"/>
                  <a:gd name="T76" fmla="*/ 77 w 428"/>
                  <a:gd name="T77" fmla="*/ 366 h 472"/>
                  <a:gd name="T78" fmla="*/ 54 w 428"/>
                  <a:gd name="T79" fmla="*/ 360 h 472"/>
                  <a:gd name="T80" fmla="*/ 39 w 428"/>
                  <a:gd name="T81" fmla="*/ 351 h 472"/>
                  <a:gd name="T82" fmla="*/ 26 w 428"/>
                  <a:gd name="T83" fmla="*/ 345 h 472"/>
                  <a:gd name="T84" fmla="*/ 53 w 428"/>
                  <a:gd name="T85" fmla="*/ 331 h 472"/>
                  <a:gd name="T86" fmla="*/ 48 w 428"/>
                  <a:gd name="T87" fmla="*/ 312 h 472"/>
                  <a:gd name="T88" fmla="*/ 17 w 428"/>
                  <a:gd name="T89" fmla="*/ 297 h 472"/>
                  <a:gd name="T90" fmla="*/ 6 w 428"/>
                  <a:gd name="T91" fmla="*/ 288 h 472"/>
                  <a:gd name="T92" fmla="*/ 17 w 428"/>
                  <a:gd name="T93" fmla="*/ 268 h 472"/>
                  <a:gd name="T94" fmla="*/ 9 w 428"/>
                  <a:gd name="T95" fmla="*/ 232 h 472"/>
                  <a:gd name="T96" fmla="*/ 3 w 428"/>
                  <a:gd name="T97" fmla="*/ 208 h 472"/>
                  <a:gd name="T98" fmla="*/ 8 w 428"/>
                  <a:gd name="T99" fmla="*/ 181 h 472"/>
                  <a:gd name="T100" fmla="*/ 11 w 428"/>
                  <a:gd name="T101" fmla="*/ 159 h 472"/>
                  <a:gd name="T102" fmla="*/ 8 w 428"/>
                  <a:gd name="T103" fmla="*/ 136 h 472"/>
                  <a:gd name="T104" fmla="*/ 14 w 428"/>
                  <a:gd name="T105" fmla="*/ 120 h 472"/>
                  <a:gd name="T106" fmla="*/ 20 w 428"/>
                  <a:gd name="T107" fmla="*/ 106 h 472"/>
                  <a:gd name="T108" fmla="*/ 33 w 428"/>
                  <a:gd name="T109" fmla="*/ 82 h 472"/>
                  <a:gd name="T110" fmla="*/ 21 w 428"/>
                  <a:gd name="T111" fmla="*/ 64 h 472"/>
                  <a:gd name="T112" fmla="*/ 26 w 428"/>
                  <a:gd name="T113" fmla="*/ 39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28" h="472">
                    <a:moveTo>
                      <a:pt x="26" y="39"/>
                    </a:moveTo>
                    <a:cubicBezTo>
                      <a:pt x="23" y="29"/>
                      <a:pt x="25" y="26"/>
                      <a:pt x="35" y="24"/>
                    </a:cubicBezTo>
                    <a:cubicBezTo>
                      <a:pt x="40" y="20"/>
                      <a:pt x="45" y="19"/>
                      <a:pt x="50" y="16"/>
                    </a:cubicBezTo>
                    <a:cubicBezTo>
                      <a:pt x="55" y="10"/>
                      <a:pt x="61" y="7"/>
                      <a:pt x="68" y="6"/>
                    </a:cubicBezTo>
                    <a:cubicBezTo>
                      <a:pt x="79" y="0"/>
                      <a:pt x="92" y="5"/>
                      <a:pt x="104" y="7"/>
                    </a:cubicBezTo>
                    <a:cubicBezTo>
                      <a:pt x="111" y="10"/>
                      <a:pt x="114" y="10"/>
                      <a:pt x="122" y="9"/>
                    </a:cubicBezTo>
                    <a:cubicBezTo>
                      <a:pt x="134" y="3"/>
                      <a:pt x="153" y="7"/>
                      <a:pt x="164" y="7"/>
                    </a:cubicBezTo>
                    <a:cubicBezTo>
                      <a:pt x="170" y="10"/>
                      <a:pt x="185" y="6"/>
                      <a:pt x="185" y="6"/>
                    </a:cubicBezTo>
                    <a:cubicBezTo>
                      <a:pt x="190" y="11"/>
                      <a:pt x="191" y="15"/>
                      <a:pt x="194" y="21"/>
                    </a:cubicBezTo>
                    <a:cubicBezTo>
                      <a:pt x="195" y="30"/>
                      <a:pt x="206" y="39"/>
                      <a:pt x="215" y="42"/>
                    </a:cubicBezTo>
                    <a:cubicBezTo>
                      <a:pt x="220" y="47"/>
                      <a:pt x="224" y="53"/>
                      <a:pt x="227" y="60"/>
                    </a:cubicBezTo>
                    <a:cubicBezTo>
                      <a:pt x="230" y="81"/>
                      <a:pt x="235" y="93"/>
                      <a:pt x="254" y="103"/>
                    </a:cubicBezTo>
                    <a:cubicBezTo>
                      <a:pt x="259" y="109"/>
                      <a:pt x="261" y="111"/>
                      <a:pt x="269" y="112"/>
                    </a:cubicBezTo>
                    <a:cubicBezTo>
                      <a:pt x="274" y="116"/>
                      <a:pt x="278" y="118"/>
                      <a:pt x="284" y="120"/>
                    </a:cubicBezTo>
                    <a:cubicBezTo>
                      <a:pt x="294" y="128"/>
                      <a:pt x="301" y="132"/>
                      <a:pt x="314" y="133"/>
                    </a:cubicBezTo>
                    <a:cubicBezTo>
                      <a:pt x="326" y="139"/>
                      <a:pt x="340" y="145"/>
                      <a:pt x="353" y="148"/>
                    </a:cubicBezTo>
                    <a:cubicBezTo>
                      <a:pt x="358" y="154"/>
                      <a:pt x="360" y="153"/>
                      <a:pt x="366" y="157"/>
                    </a:cubicBezTo>
                    <a:cubicBezTo>
                      <a:pt x="370" y="164"/>
                      <a:pt x="380" y="170"/>
                      <a:pt x="389" y="172"/>
                    </a:cubicBezTo>
                    <a:cubicBezTo>
                      <a:pt x="398" y="178"/>
                      <a:pt x="407" y="183"/>
                      <a:pt x="416" y="189"/>
                    </a:cubicBezTo>
                    <a:cubicBezTo>
                      <a:pt x="421" y="196"/>
                      <a:pt x="425" y="205"/>
                      <a:pt x="428" y="213"/>
                    </a:cubicBezTo>
                    <a:cubicBezTo>
                      <a:pt x="425" y="228"/>
                      <a:pt x="418" y="239"/>
                      <a:pt x="402" y="241"/>
                    </a:cubicBezTo>
                    <a:cubicBezTo>
                      <a:pt x="398" y="247"/>
                      <a:pt x="391" y="252"/>
                      <a:pt x="384" y="255"/>
                    </a:cubicBezTo>
                    <a:cubicBezTo>
                      <a:pt x="376" y="266"/>
                      <a:pt x="366" y="269"/>
                      <a:pt x="354" y="271"/>
                    </a:cubicBezTo>
                    <a:cubicBezTo>
                      <a:pt x="353" y="278"/>
                      <a:pt x="344" y="286"/>
                      <a:pt x="339" y="292"/>
                    </a:cubicBezTo>
                    <a:cubicBezTo>
                      <a:pt x="338" y="304"/>
                      <a:pt x="336" y="306"/>
                      <a:pt x="327" y="313"/>
                    </a:cubicBezTo>
                    <a:cubicBezTo>
                      <a:pt x="323" y="320"/>
                      <a:pt x="325" y="324"/>
                      <a:pt x="330" y="330"/>
                    </a:cubicBezTo>
                    <a:cubicBezTo>
                      <a:pt x="334" y="343"/>
                      <a:pt x="334" y="347"/>
                      <a:pt x="323" y="355"/>
                    </a:cubicBezTo>
                    <a:cubicBezTo>
                      <a:pt x="321" y="376"/>
                      <a:pt x="322" y="373"/>
                      <a:pt x="306" y="378"/>
                    </a:cubicBezTo>
                    <a:cubicBezTo>
                      <a:pt x="303" y="398"/>
                      <a:pt x="300" y="419"/>
                      <a:pt x="308" y="438"/>
                    </a:cubicBezTo>
                    <a:cubicBezTo>
                      <a:pt x="306" y="446"/>
                      <a:pt x="305" y="447"/>
                      <a:pt x="297" y="450"/>
                    </a:cubicBezTo>
                    <a:cubicBezTo>
                      <a:pt x="286" y="449"/>
                      <a:pt x="274" y="446"/>
                      <a:pt x="263" y="448"/>
                    </a:cubicBezTo>
                    <a:cubicBezTo>
                      <a:pt x="254" y="452"/>
                      <a:pt x="246" y="459"/>
                      <a:pt x="237" y="462"/>
                    </a:cubicBezTo>
                    <a:cubicBezTo>
                      <a:pt x="219" y="468"/>
                      <a:pt x="195" y="465"/>
                      <a:pt x="176" y="466"/>
                    </a:cubicBezTo>
                    <a:cubicBezTo>
                      <a:pt x="171" y="469"/>
                      <a:pt x="168" y="471"/>
                      <a:pt x="162" y="472"/>
                    </a:cubicBezTo>
                    <a:cubicBezTo>
                      <a:pt x="147" y="471"/>
                      <a:pt x="143" y="466"/>
                      <a:pt x="131" y="460"/>
                    </a:cubicBezTo>
                    <a:cubicBezTo>
                      <a:pt x="121" y="446"/>
                      <a:pt x="134" y="427"/>
                      <a:pt x="114" y="423"/>
                    </a:cubicBezTo>
                    <a:cubicBezTo>
                      <a:pt x="106" y="424"/>
                      <a:pt x="105" y="428"/>
                      <a:pt x="101" y="421"/>
                    </a:cubicBezTo>
                    <a:cubicBezTo>
                      <a:pt x="103" y="408"/>
                      <a:pt x="106" y="397"/>
                      <a:pt x="107" y="384"/>
                    </a:cubicBezTo>
                    <a:cubicBezTo>
                      <a:pt x="104" y="364"/>
                      <a:pt x="97" y="367"/>
                      <a:pt x="77" y="366"/>
                    </a:cubicBezTo>
                    <a:cubicBezTo>
                      <a:pt x="57" y="363"/>
                      <a:pt x="64" y="366"/>
                      <a:pt x="54" y="360"/>
                    </a:cubicBezTo>
                    <a:cubicBezTo>
                      <a:pt x="53" y="353"/>
                      <a:pt x="46" y="352"/>
                      <a:pt x="39" y="351"/>
                    </a:cubicBezTo>
                    <a:cubicBezTo>
                      <a:pt x="34" y="349"/>
                      <a:pt x="30" y="348"/>
                      <a:pt x="26" y="345"/>
                    </a:cubicBezTo>
                    <a:cubicBezTo>
                      <a:pt x="28" y="335"/>
                      <a:pt x="44" y="334"/>
                      <a:pt x="53" y="331"/>
                    </a:cubicBezTo>
                    <a:cubicBezTo>
                      <a:pt x="63" y="323"/>
                      <a:pt x="57" y="317"/>
                      <a:pt x="48" y="312"/>
                    </a:cubicBezTo>
                    <a:cubicBezTo>
                      <a:pt x="38" y="299"/>
                      <a:pt x="35" y="298"/>
                      <a:pt x="17" y="297"/>
                    </a:cubicBezTo>
                    <a:cubicBezTo>
                      <a:pt x="11" y="295"/>
                      <a:pt x="9" y="293"/>
                      <a:pt x="6" y="288"/>
                    </a:cubicBezTo>
                    <a:cubicBezTo>
                      <a:pt x="9" y="281"/>
                      <a:pt x="13" y="275"/>
                      <a:pt x="17" y="268"/>
                    </a:cubicBezTo>
                    <a:cubicBezTo>
                      <a:pt x="19" y="255"/>
                      <a:pt x="25" y="238"/>
                      <a:pt x="9" y="232"/>
                    </a:cubicBezTo>
                    <a:cubicBezTo>
                      <a:pt x="0" y="223"/>
                      <a:pt x="2" y="222"/>
                      <a:pt x="3" y="208"/>
                    </a:cubicBezTo>
                    <a:cubicBezTo>
                      <a:pt x="2" y="195"/>
                      <a:pt x="2" y="191"/>
                      <a:pt x="8" y="181"/>
                    </a:cubicBezTo>
                    <a:cubicBezTo>
                      <a:pt x="9" y="173"/>
                      <a:pt x="6" y="166"/>
                      <a:pt x="11" y="159"/>
                    </a:cubicBezTo>
                    <a:cubicBezTo>
                      <a:pt x="13" y="151"/>
                      <a:pt x="12" y="143"/>
                      <a:pt x="8" y="136"/>
                    </a:cubicBezTo>
                    <a:cubicBezTo>
                      <a:pt x="9" y="129"/>
                      <a:pt x="10" y="125"/>
                      <a:pt x="14" y="120"/>
                    </a:cubicBezTo>
                    <a:cubicBezTo>
                      <a:pt x="15" y="114"/>
                      <a:pt x="17" y="111"/>
                      <a:pt x="20" y="106"/>
                    </a:cubicBezTo>
                    <a:cubicBezTo>
                      <a:pt x="21" y="100"/>
                      <a:pt x="33" y="89"/>
                      <a:pt x="33" y="82"/>
                    </a:cubicBezTo>
                    <a:cubicBezTo>
                      <a:pt x="33" y="75"/>
                      <a:pt x="22" y="71"/>
                      <a:pt x="21" y="64"/>
                    </a:cubicBezTo>
                    <a:cubicBezTo>
                      <a:pt x="24" y="50"/>
                      <a:pt x="22" y="58"/>
                      <a:pt x="26" y="39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46" name="Freeform 28"/>
              <p:cNvSpPr>
                <a:spLocks/>
              </p:cNvSpPr>
              <p:nvPr/>
            </p:nvSpPr>
            <p:spPr bwMode="auto">
              <a:xfrm>
                <a:off x="1181" y="1849"/>
                <a:ext cx="332" cy="266"/>
              </a:xfrm>
              <a:custGeom>
                <a:avLst/>
                <a:gdLst>
                  <a:gd name="T0" fmla="*/ 8 w 408"/>
                  <a:gd name="T1" fmla="*/ 0 h 330"/>
                  <a:gd name="T2" fmla="*/ 20 w 408"/>
                  <a:gd name="T3" fmla="*/ 15 h 330"/>
                  <a:gd name="T4" fmla="*/ 48 w 408"/>
                  <a:gd name="T5" fmla="*/ 18 h 330"/>
                  <a:gd name="T6" fmla="*/ 62 w 408"/>
                  <a:gd name="T7" fmla="*/ 24 h 330"/>
                  <a:gd name="T8" fmla="*/ 77 w 408"/>
                  <a:gd name="T9" fmla="*/ 26 h 330"/>
                  <a:gd name="T10" fmla="*/ 95 w 408"/>
                  <a:gd name="T11" fmla="*/ 15 h 330"/>
                  <a:gd name="T12" fmla="*/ 107 w 408"/>
                  <a:gd name="T13" fmla="*/ 24 h 330"/>
                  <a:gd name="T14" fmla="*/ 147 w 408"/>
                  <a:gd name="T15" fmla="*/ 14 h 330"/>
                  <a:gd name="T16" fmla="*/ 185 w 408"/>
                  <a:gd name="T17" fmla="*/ 39 h 330"/>
                  <a:gd name="T18" fmla="*/ 198 w 408"/>
                  <a:gd name="T19" fmla="*/ 33 h 330"/>
                  <a:gd name="T20" fmla="*/ 227 w 408"/>
                  <a:gd name="T21" fmla="*/ 57 h 330"/>
                  <a:gd name="T22" fmla="*/ 251 w 408"/>
                  <a:gd name="T23" fmla="*/ 69 h 330"/>
                  <a:gd name="T24" fmla="*/ 381 w 408"/>
                  <a:gd name="T25" fmla="*/ 84 h 330"/>
                  <a:gd name="T26" fmla="*/ 386 w 408"/>
                  <a:gd name="T27" fmla="*/ 99 h 330"/>
                  <a:gd name="T28" fmla="*/ 387 w 408"/>
                  <a:gd name="T29" fmla="*/ 135 h 330"/>
                  <a:gd name="T30" fmla="*/ 402 w 408"/>
                  <a:gd name="T31" fmla="*/ 147 h 330"/>
                  <a:gd name="T32" fmla="*/ 408 w 408"/>
                  <a:gd name="T33" fmla="*/ 161 h 330"/>
                  <a:gd name="T34" fmla="*/ 377 w 408"/>
                  <a:gd name="T35" fmla="*/ 164 h 330"/>
                  <a:gd name="T36" fmla="*/ 365 w 408"/>
                  <a:gd name="T37" fmla="*/ 176 h 330"/>
                  <a:gd name="T38" fmla="*/ 353 w 408"/>
                  <a:gd name="T39" fmla="*/ 191 h 330"/>
                  <a:gd name="T40" fmla="*/ 345 w 408"/>
                  <a:gd name="T41" fmla="*/ 240 h 330"/>
                  <a:gd name="T42" fmla="*/ 339 w 408"/>
                  <a:gd name="T43" fmla="*/ 269 h 330"/>
                  <a:gd name="T44" fmla="*/ 330 w 408"/>
                  <a:gd name="T45" fmla="*/ 288 h 330"/>
                  <a:gd name="T46" fmla="*/ 300 w 408"/>
                  <a:gd name="T47" fmla="*/ 305 h 330"/>
                  <a:gd name="T48" fmla="*/ 282 w 408"/>
                  <a:gd name="T49" fmla="*/ 315 h 330"/>
                  <a:gd name="T50" fmla="*/ 249 w 408"/>
                  <a:gd name="T51" fmla="*/ 321 h 330"/>
                  <a:gd name="T52" fmla="*/ 222 w 408"/>
                  <a:gd name="T53" fmla="*/ 314 h 330"/>
                  <a:gd name="T54" fmla="*/ 206 w 408"/>
                  <a:gd name="T55" fmla="*/ 311 h 330"/>
                  <a:gd name="T56" fmla="*/ 171 w 408"/>
                  <a:gd name="T57" fmla="*/ 296 h 330"/>
                  <a:gd name="T58" fmla="*/ 156 w 408"/>
                  <a:gd name="T59" fmla="*/ 281 h 330"/>
                  <a:gd name="T60" fmla="*/ 87 w 408"/>
                  <a:gd name="T61" fmla="*/ 269 h 330"/>
                  <a:gd name="T62" fmla="*/ 57 w 408"/>
                  <a:gd name="T63" fmla="*/ 227 h 330"/>
                  <a:gd name="T64" fmla="*/ 48 w 408"/>
                  <a:gd name="T65" fmla="*/ 203 h 330"/>
                  <a:gd name="T66" fmla="*/ 35 w 408"/>
                  <a:gd name="T67" fmla="*/ 192 h 330"/>
                  <a:gd name="T68" fmla="*/ 24 w 408"/>
                  <a:gd name="T69" fmla="*/ 167 h 330"/>
                  <a:gd name="T70" fmla="*/ 35 w 408"/>
                  <a:gd name="T71" fmla="*/ 123 h 330"/>
                  <a:gd name="T72" fmla="*/ 36 w 408"/>
                  <a:gd name="T73" fmla="*/ 95 h 330"/>
                  <a:gd name="T74" fmla="*/ 23 w 408"/>
                  <a:gd name="T75" fmla="*/ 77 h 330"/>
                  <a:gd name="T76" fmla="*/ 0 w 408"/>
                  <a:gd name="T77" fmla="*/ 41 h 330"/>
                  <a:gd name="T78" fmla="*/ 8 w 408"/>
                  <a:gd name="T79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08" h="330">
                    <a:moveTo>
                      <a:pt x="8" y="0"/>
                    </a:moveTo>
                    <a:cubicBezTo>
                      <a:pt x="10" y="8"/>
                      <a:pt x="12" y="14"/>
                      <a:pt x="20" y="15"/>
                    </a:cubicBezTo>
                    <a:cubicBezTo>
                      <a:pt x="32" y="21"/>
                      <a:pt x="19" y="15"/>
                      <a:pt x="48" y="18"/>
                    </a:cubicBezTo>
                    <a:cubicBezTo>
                      <a:pt x="53" y="19"/>
                      <a:pt x="57" y="23"/>
                      <a:pt x="62" y="24"/>
                    </a:cubicBezTo>
                    <a:cubicBezTo>
                      <a:pt x="68" y="27"/>
                      <a:pt x="71" y="27"/>
                      <a:pt x="77" y="26"/>
                    </a:cubicBezTo>
                    <a:cubicBezTo>
                      <a:pt x="82" y="22"/>
                      <a:pt x="89" y="17"/>
                      <a:pt x="95" y="15"/>
                    </a:cubicBezTo>
                    <a:cubicBezTo>
                      <a:pt x="104" y="18"/>
                      <a:pt x="98" y="22"/>
                      <a:pt x="107" y="24"/>
                    </a:cubicBezTo>
                    <a:cubicBezTo>
                      <a:pt x="123" y="8"/>
                      <a:pt x="104" y="15"/>
                      <a:pt x="147" y="14"/>
                    </a:cubicBezTo>
                    <a:cubicBezTo>
                      <a:pt x="170" y="16"/>
                      <a:pt x="162" y="34"/>
                      <a:pt x="185" y="39"/>
                    </a:cubicBezTo>
                    <a:cubicBezTo>
                      <a:pt x="192" y="34"/>
                      <a:pt x="188" y="32"/>
                      <a:pt x="198" y="33"/>
                    </a:cubicBezTo>
                    <a:cubicBezTo>
                      <a:pt x="203" y="45"/>
                      <a:pt x="214" y="54"/>
                      <a:pt x="227" y="57"/>
                    </a:cubicBezTo>
                    <a:cubicBezTo>
                      <a:pt x="235" y="63"/>
                      <a:pt x="241" y="67"/>
                      <a:pt x="251" y="69"/>
                    </a:cubicBezTo>
                    <a:cubicBezTo>
                      <a:pt x="294" y="91"/>
                      <a:pt x="324" y="83"/>
                      <a:pt x="381" y="84"/>
                    </a:cubicBezTo>
                    <a:cubicBezTo>
                      <a:pt x="383" y="89"/>
                      <a:pt x="384" y="94"/>
                      <a:pt x="386" y="99"/>
                    </a:cubicBezTo>
                    <a:cubicBezTo>
                      <a:pt x="386" y="111"/>
                      <a:pt x="384" y="123"/>
                      <a:pt x="387" y="135"/>
                    </a:cubicBezTo>
                    <a:cubicBezTo>
                      <a:pt x="389" y="141"/>
                      <a:pt x="402" y="147"/>
                      <a:pt x="402" y="147"/>
                    </a:cubicBezTo>
                    <a:cubicBezTo>
                      <a:pt x="405" y="152"/>
                      <a:pt x="407" y="155"/>
                      <a:pt x="408" y="161"/>
                    </a:cubicBezTo>
                    <a:cubicBezTo>
                      <a:pt x="405" y="176"/>
                      <a:pt x="389" y="166"/>
                      <a:pt x="377" y="164"/>
                    </a:cubicBezTo>
                    <a:cubicBezTo>
                      <a:pt x="367" y="166"/>
                      <a:pt x="372" y="171"/>
                      <a:pt x="365" y="176"/>
                    </a:cubicBezTo>
                    <a:cubicBezTo>
                      <a:pt x="361" y="187"/>
                      <a:pt x="365" y="188"/>
                      <a:pt x="353" y="191"/>
                    </a:cubicBezTo>
                    <a:cubicBezTo>
                      <a:pt x="354" y="211"/>
                      <a:pt x="358" y="222"/>
                      <a:pt x="345" y="240"/>
                    </a:cubicBezTo>
                    <a:cubicBezTo>
                      <a:pt x="343" y="250"/>
                      <a:pt x="344" y="260"/>
                      <a:pt x="339" y="269"/>
                    </a:cubicBezTo>
                    <a:cubicBezTo>
                      <a:pt x="338" y="280"/>
                      <a:pt x="334" y="279"/>
                      <a:pt x="330" y="288"/>
                    </a:cubicBezTo>
                    <a:cubicBezTo>
                      <a:pt x="328" y="309"/>
                      <a:pt x="323" y="303"/>
                      <a:pt x="300" y="305"/>
                    </a:cubicBezTo>
                    <a:cubicBezTo>
                      <a:pt x="292" y="308"/>
                      <a:pt x="286" y="308"/>
                      <a:pt x="282" y="315"/>
                    </a:cubicBezTo>
                    <a:cubicBezTo>
                      <a:pt x="279" y="330"/>
                      <a:pt x="263" y="322"/>
                      <a:pt x="249" y="321"/>
                    </a:cubicBezTo>
                    <a:cubicBezTo>
                      <a:pt x="241" y="317"/>
                      <a:pt x="222" y="314"/>
                      <a:pt x="222" y="314"/>
                    </a:cubicBezTo>
                    <a:cubicBezTo>
                      <a:pt x="213" y="309"/>
                      <a:pt x="224" y="314"/>
                      <a:pt x="206" y="311"/>
                    </a:cubicBezTo>
                    <a:cubicBezTo>
                      <a:pt x="195" y="309"/>
                      <a:pt x="180" y="302"/>
                      <a:pt x="171" y="296"/>
                    </a:cubicBezTo>
                    <a:cubicBezTo>
                      <a:pt x="166" y="290"/>
                      <a:pt x="164" y="283"/>
                      <a:pt x="156" y="281"/>
                    </a:cubicBezTo>
                    <a:cubicBezTo>
                      <a:pt x="134" y="270"/>
                      <a:pt x="112" y="270"/>
                      <a:pt x="87" y="269"/>
                    </a:cubicBezTo>
                    <a:cubicBezTo>
                      <a:pt x="74" y="259"/>
                      <a:pt x="71" y="238"/>
                      <a:pt x="57" y="227"/>
                    </a:cubicBezTo>
                    <a:cubicBezTo>
                      <a:pt x="55" y="217"/>
                      <a:pt x="59" y="205"/>
                      <a:pt x="48" y="203"/>
                    </a:cubicBezTo>
                    <a:cubicBezTo>
                      <a:pt x="44" y="198"/>
                      <a:pt x="40" y="196"/>
                      <a:pt x="35" y="192"/>
                    </a:cubicBezTo>
                    <a:cubicBezTo>
                      <a:pt x="31" y="184"/>
                      <a:pt x="28" y="175"/>
                      <a:pt x="24" y="167"/>
                    </a:cubicBezTo>
                    <a:cubicBezTo>
                      <a:pt x="27" y="152"/>
                      <a:pt x="18" y="130"/>
                      <a:pt x="35" y="123"/>
                    </a:cubicBezTo>
                    <a:cubicBezTo>
                      <a:pt x="42" y="113"/>
                      <a:pt x="40" y="118"/>
                      <a:pt x="36" y="95"/>
                    </a:cubicBezTo>
                    <a:cubicBezTo>
                      <a:pt x="35" y="89"/>
                      <a:pt x="26" y="82"/>
                      <a:pt x="23" y="77"/>
                    </a:cubicBezTo>
                    <a:cubicBezTo>
                      <a:pt x="16" y="65"/>
                      <a:pt x="6" y="54"/>
                      <a:pt x="0" y="41"/>
                    </a:cubicBezTo>
                    <a:cubicBezTo>
                      <a:pt x="2" y="27"/>
                      <a:pt x="9" y="12"/>
                      <a:pt x="8" y="0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47" name="Freeform 29"/>
              <p:cNvSpPr>
                <a:spLocks/>
              </p:cNvSpPr>
              <p:nvPr/>
            </p:nvSpPr>
            <p:spPr bwMode="auto">
              <a:xfrm>
                <a:off x="1016" y="1557"/>
                <a:ext cx="263" cy="240"/>
              </a:xfrm>
              <a:custGeom>
                <a:avLst/>
                <a:gdLst>
                  <a:gd name="T0" fmla="*/ 148 w 323"/>
                  <a:gd name="T1" fmla="*/ 0 h 298"/>
                  <a:gd name="T2" fmla="*/ 177 w 323"/>
                  <a:gd name="T3" fmla="*/ 27 h 298"/>
                  <a:gd name="T4" fmla="*/ 231 w 323"/>
                  <a:gd name="T5" fmla="*/ 30 h 298"/>
                  <a:gd name="T6" fmla="*/ 253 w 323"/>
                  <a:gd name="T7" fmla="*/ 42 h 298"/>
                  <a:gd name="T8" fmla="*/ 312 w 323"/>
                  <a:gd name="T9" fmla="*/ 51 h 298"/>
                  <a:gd name="T10" fmla="*/ 321 w 323"/>
                  <a:gd name="T11" fmla="*/ 75 h 298"/>
                  <a:gd name="T12" fmla="*/ 319 w 323"/>
                  <a:gd name="T13" fmla="*/ 97 h 298"/>
                  <a:gd name="T14" fmla="*/ 301 w 323"/>
                  <a:gd name="T15" fmla="*/ 114 h 298"/>
                  <a:gd name="T16" fmla="*/ 297 w 323"/>
                  <a:gd name="T17" fmla="*/ 130 h 298"/>
                  <a:gd name="T18" fmla="*/ 280 w 323"/>
                  <a:gd name="T19" fmla="*/ 199 h 298"/>
                  <a:gd name="T20" fmla="*/ 270 w 323"/>
                  <a:gd name="T21" fmla="*/ 240 h 298"/>
                  <a:gd name="T22" fmla="*/ 238 w 323"/>
                  <a:gd name="T23" fmla="*/ 280 h 298"/>
                  <a:gd name="T24" fmla="*/ 214 w 323"/>
                  <a:gd name="T25" fmla="*/ 289 h 298"/>
                  <a:gd name="T26" fmla="*/ 201 w 323"/>
                  <a:gd name="T27" fmla="*/ 297 h 298"/>
                  <a:gd name="T28" fmla="*/ 184 w 323"/>
                  <a:gd name="T29" fmla="*/ 295 h 298"/>
                  <a:gd name="T30" fmla="*/ 180 w 323"/>
                  <a:gd name="T31" fmla="*/ 280 h 298"/>
                  <a:gd name="T32" fmla="*/ 156 w 323"/>
                  <a:gd name="T33" fmla="*/ 265 h 298"/>
                  <a:gd name="T34" fmla="*/ 139 w 323"/>
                  <a:gd name="T35" fmla="*/ 249 h 298"/>
                  <a:gd name="T36" fmla="*/ 121 w 323"/>
                  <a:gd name="T37" fmla="*/ 243 h 298"/>
                  <a:gd name="T38" fmla="*/ 88 w 323"/>
                  <a:gd name="T39" fmla="*/ 225 h 298"/>
                  <a:gd name="T40" fmla="*/ 70 w 323"/>
                  <a:gd name="T41" fmla="*/ 193 h 298"/>
                  <a:gd name="T42" fmla="*/ 55 w 323"/>
                  <a:gd name="T43" fmla="*/ 189 h 298"/>
                  <a:gd name="T44" fmla="*/ 19 w 323"/>
                  <a:gd name="T45" fmla="*/ 165 h 298"/>
                  <a:gd name="T46" fmla="*/ 1 w 323"/>
                  <a:gd name="T47" fmla="*/ 120 h 298"/>
                  <a:gd name="T48" fmla="*/ 3 w 323"/>
                  <a:gd name="T49" fmla="*/ 105 h 298"/>
                  <a:gd name="T50" fmla="*/ 24 w 323"/>
                  <a:gd name="T51" fmla="*/ 121 h 298"/>
                  <a:gd name="T52" fmla="*/ 55 w 323"/>
                  <a:gd name="T53" fmla="*/ 130 h 298"/>
                  <a:gd name="T54" fmla="*/ 82 w 323"/>
                  <a:gd name="T55" fmla="*/ 127 h 298"/>
                  <a:gd name="T56" fmla="*/ 90 w 323"/>
                  <a:gd name="T57" fmla="*/ 96 h 298"/>
                  <a:gd name="T58" fmla="*/ 103 w 323"/>
                  <a:gd name="T59" fmla="*/ 72 h 298"/>
                  <a:gd name="T60" fmla="*/ 120 w 323"/>
                  <a:gd name="T61" fmla="*/ 45 h 298"/>
                  <a:gd name="T62" fmla="*/ 123 w 323"/>
                  <a:gd name="T63" fmla="*/ 40 h 298"/>
                  <a:gd name="T64" fmla="*/ 132 w 323"/>
                  <a:gd name="T65" fmla="*/ 33 h 298"/>
                  <a:gd name="T66" fmla="*/ 144 w 323"/>
                  <a:gd name="T67" fmla="*/ 15 h 298"/>
                  <a:gd name="T68" fmla="*/ 148 w 323"/>
                  <a:gd name="T6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23" h="298">
                    <a:moveTo>
                      <a:pt x="148" y="0"/>
                    </a:moveTo>
                    <a:cubicBezTo>
                      <a:pt x="163" y="3"/>
                      <a:pt x="164" y="22"/>
                      <a:pt x="177" y="27"/>
                    </a:cubicBezTo>
                    <a:cubicBezTo>
                      <a:pt x="194" y="33"/>
                      <a:pt x="213" y="29"/>
                      <a:pt x="231" y="30"/>
                    </a:cubicBezTo>
                    <a:cubicBezTo>
                      <a:pt x="239" y="34"/>
                      <a:pt x="245" y="38"/>
                      <a:pt x="253" y="42"/>
                    </a:cubicBezTo>
                    <a:cubicBezTo>
                      <a:pt x="264" y="56"/>
                      <a:pt x="306" y="51"/>
                      <a:pt x="312" y="51"/>
                    </a:cubicBezTo>
                    <a:cubicBezTo>
                      <a:pt x="314" y="60"/>
                      <a:pt x="318" y="67"/>
                      <a:pt x="321" y="75"/>
                    </a:cubicBezTo>
                    <a:cubicBezTo>
                      <a:pt x="322" y="83"/>
                      <a:pt x="323" y="90"/>
                      <a:pt x="319" y="97"/>
                    </a:cubicBezTo>
                    <a:cubicBezTo>
                      <a:pt x="316" y="110"/>
                      <a:pt x="314" y="111"/>
                      <a:pt x="301" y="114"/>
                    </a:cubicBezTo>
                    <a:cubicBezTo>
                      <a:pt x="292" y="118"/>
                      <a:pt x="286" y="123"/>
                      <a:pt x="297" y="130"/>
                    </a:cubicBezTo>
                    <a:cubicBezTo>
                      <a:pt x="300" y="144"/>
                      <a:pt x="301" y="195"/>
                      <a:pt x="280" y="199"/>
                    </a:cubicBezTo>
                    <a:cubicBezTo>
                      <a:pt x="271" y="213"/>
                      <a:pt x="288" y="234"/>
                      <a:pt x="270" y="240"/>
                    </a:cubicBezTo>
                    <a:cubicBezTo>
                      <a:pt x="268" y="261"/>
                      <a:pt x="260" y="276"/>
                      <a:pt x="238" y="280"/>
                    </a:cubicBezTo>
                    <a:cubicBezTo>
                      <a:pt x="229" y="286"/>
                      <a:pt x="225" y="288"/>
                      <a:pt x="214" y="289"/>
                    </a:cubicBezTo>
                    <a:cubicBezTo>
                      <a:pt x="209" y="291"/>
                      <a:pt x="205" y="294"/>
                      <a:pt x="201" y="297"/>
                    </a:cubicBezTo>
                    <a:cubicBezTo>
                      <a:pt x="195" y="296"/>
                      <a:pt x="189" y="298"/>
                      <a:pt x="184" y="295"/>
                    </a:cubicBezTo>
                    <a:cubicBezTo>
                      <a:pt x="180" y="292"/>
                      <a:pt x="184" y="284"/>
                      <a:pt x="180" y="280"/>
                    </a:cubicBezTo>
                    <a:cubicBezTo>
                      <a:pt x="174" y="274"/>
                      <a:pt x="163" y="270"/>
                      <a:pt x="156" y="265"/>
                    </a:cubicBezTo>
                    <a:cubicBezTo>
                      <a:pt x="153" y="256"/>
                      <a:pt x="149" y="251"/>
                      <a:pt x="139" y="249"/>
                    </a:cubicBezTo>
                    <a:cubicBezTo>
                      <a:pt x="133" y="246"/>
                      <a:pt x="127" y="244"/>
                      <a:pt x="121" y="243"/>
                    </a:cubicBezTo>
                    <a:cubicBezTo>
                      <a:pt x="111" y="236"/>
                      <a:pt x="101" y="227"/>
                      <a:pt x="88" y="225"/>
                    </a:cubicBezTo>
                    <a:cubicBezTo>
                      <a:pt x="79" y="217"/>
                      <a:pt x="75" y="199"/>
                      <a:pt x="70" y="193"/>
                    </a:cubicBezTo>
                    <a:cubicBezTo>
                      <a:pt x="65" y="187"/>
                      <a:pt x="64" y="194"/>
                      <a:pt x="55" y="189"/>
                    </a:cubicBezTo>
                    <a:cubicBezTo>
                      <a:pt x="43" y="180"/>
                      <a:pt x="30" y="175"/>
                      <a:pt x="19" y="165"/>
                    </a:cubicBezTo>
                    <a:cubicBezTo>
                      <a:pt x="14" y="146"/>
                      <a:pt x="12" y="135"/>
                      <a:pt x="1" y="120"/>
                    </a:cubicBezTo>
                    <a:cubicBezTo>
                      <a:pt x="2" y="115"/>
                      <a:pt x="0" y="109"/>
                      <a:pt x="3" y="105"/>
                    </a:cubicBezTo>
                    <a:cubicBezTo>
                      <a:pt x="5" y="102"/>
                      <a:pt x="21" y="120"/>
                      <a:pt x="24" y="121"/>
                    </a:cubicBezTo>
                    <a:cubicBezTo>
                      <a:pt x="34" y="129"/>
                      <a:pt x="42" y="129"/>
                      <a:pt x="55" y="130"/>
                    </a:cubicBezTo>
                    <a:cubicBezTo>
                      <a:pt x="64" y="130"/>
                      <a:pt x="80" y="136"/>
                      <a:pt x="82" y="127"/>
                    </a:cubicBezTo>
                    <a:cubicBezTo>
                      <a:pt x="88" y="94"/>
                      <a:pt x="73" y="99"/>
                      <a:pt x="90" y="96"/>
                    </a:cubicBezTo>
                    <a:cubicBezTo>
                      <a:pt x="102" y="90"/>
                      <a:pt x="89" y="74"/>
                      <a:pt x="103" y="72"/>
                    </a:cubicBezTo>
                    <a:cubicBezTo>
                      <a:pt x="120" y="62"/>
                      <a:pt x="108" y="52"/>
                      <a:pt x="120" y="45"/>
                    </a:cubicBezTo>
                    <a:cubicBezTo>
                      <a:pt x="121" y="43"/>
                      <a:pt x="122" y="41"/>
                      <a:pt x="123" y="40"/>
                    </a:cubicBezTo>
                    <a:cubicBezTo>
                      <a:pt x="126" y="37"/>
                      <a:pt x="130" y="36"/>
                      <a:pt x="132" y="33"/>
                    </a:cubicBezTo>
                    <a:cubicBezTo>
                      <a:pt x="137" y="27"/>
                      <a:pt x="140" y="21"/>
                      <a:pt x="144" y="15"/>
                    </a:cubicBezTo>
                    <a:cubicBezTo>
                      <a:pt x="145" y="8"/>
                      <a:pt x="152" y="4"/>
                      <a:pt x="148" y="0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48" name="Freeform 30"/>
              <p:cNvSpPr>
                <a:spLocks/>
              </p:cNvSpPr>
              <p:nvPr/>
            </p:nvSpPr>
            <p:spPr bwMode="auto">
              <a:xfrm>
                <a:off x="582" y="1847"/>
                <a:ext cx="201" cy="124"/>
              </a:xfrm>
              <a:custGeom>
                <a:avLst/>
                <a:gdLst>
                  <a:gd name="T0" fmla="*/ 32 w 246"/>
                  <a:gd name="T1" fmla="*/ 60 h 155"/>
                  <a:gd name="T2" fmla="*/ 74 w 246"/>
                  <a:gd name="T3" fmla="*/ 54 h 155"/>
                  <a:gd name="T4" fmla="*/ 89 w 246"/>
                  <a:gd name="T5" fmla="*/ 29 h 155"/>
                  <a:gd name="T6" fmla="*/ 104 w 246"/>
                  <a:gd name="T7" fmla="*/ 0 h 155"/>
                  <a:gd name="T8" fmla="*/ 132 w 246"/>
                  <a:gd name="T9" fmla="*/ 2 h 155"/>
                  <a:gd name="T10" fmla="*/ 152 w 246"/>
                  <a:gd name="T11" fmla="*/ 18 h 155"/>
                  <a:gd name="T12" fmla="*/ 176 w 246"/>
                  <a:gd name="T13" fmla="*/ 36 h 155"/>
                  <a:gd name="T14" fmla="*/ 195 w 246"/>
                  <a:gd name="T15" fmla="*/ 21 h 155"/>
                  <a:gd name="T16" fmla="*/ 215 w 246"/>
                  <a:gd name="T17" fmla="*/ 45 h 155"/>
                  <a:gd name="T18" fmla="*/ 221 w 246"/>
                  <a:gd name="T19" fmla="*/ 63 h 155"/>
                  <a:gd name="T20" fmla="*/ 233 w 246"/>
                  <a:gd name="T21" fmla="*/ 78 h 155"/>
                  <a:gd name="T22" fmla="*/ 246 w 246"/>
                  <a:gd name="T23" fmla="*/ 83 h 155"/>
                  <a:gd name="T24" fmla="*/ 234 w 246"/>
                  <a:gd name="T25" fmla="*/ 95 h 155"/>
                  <a:gd name="T26" fmla="*/ 230 w 246"/>
                  <a:gd name="T27" fmla="*/ 155 h 155"/>
                  <a:gd name="T28" fmla="*/ 215 w 246"/>
                  <a:gd name="T29" fmla="*/ 150 h 155"/>
                  <a:gd name="T30" fmla="*/ 189 w 246"/>
                  <a:gd name="T31" fmla="*/ 147 h 155"/>
                  <a:gd name="T32" fmla="*/ 158 w 246"/>
                  <a:gd name="T33" fmla="*/ 150 h 155"/>
                  <a:gd name="T34" fmla="*/ 149 w 246"/>
                  <a:gd name="T35" fmla="*/ 121 h 155"/>
                  <a:gd name="T36" fmla="*/ 110 w 246"/>
                  <a:gd name="T37" fmla="*/ 120 h 155"/>
                  <a:gd name="T38" fmla="*/ 77 w 246"/>
                  <a:gd name="T39" fmla="*/ 129 h 155"/>
                  <a:gd name="T40" fmla="*/ 50 w 246"/>
                  <a:gd name="T41" fmla="*/ 132 h 155"/>
                  <a:gd name="T42" fmla="*/ 33 w 246"/>
                  <a:gd name="T43" fmla="*/ 138 h 155"/>
                  <a:gd name="T44" fmla="*/ 9 w 246"/>
                  <a:gd name="T45" fmla="*/ 123 h 155"/>
                  <a:gd name="T46" fmla="*/ 9 w 246"/>
                  <a:gd name="T47" fmla="*/ 108 h 155"/>
                  <a:gd name="T48" fmla="*/ 14 w 246"/>
                  <a:gd name="T49" fmla="*/ 95 h 155"/>
                  <a:gd name="T50" fmla="*/ 18 w 246"/>
                  <a:gd name="T51" fmla="*/ 84 h 155"/>
                  <a:gd name="T52" fmla="*/ 32 w 246"/>
                  <a:gd name="T53" fmla="*/ 75 h 155"/>
                  <a:gd name="T54" fmla="*/ 32 w 246"/>
                  <a:gd name="T55" fmla="*/ 6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46" h="155">
                    <a:moveTo>
                      <a:pt x="32" y="60"/>
                    </a:moveTo>
                    <a:cubicBezTo>
                      <a:pt x="48" y="62"/>
                      <a:pt x="60" y="62"/>
                      <a:pt x="74" y="54"/>
                    </a:cubicBezTo>
                    <a:cubicBezTo>
                      <a:pt x="81" y="45"/>
                      <a:pt x="85" y="40"/>
                      <a:pt x="89" y="29"/>
                    </a:cubicBezTo>
                    <a:cubicBezTo>
                      <a:pt x="90" y="9"/>
                      <a:pt x="85" y="3"/>
                      <a:pt x="104" y="0"/>
                    </a:cubicBezTo>
                    <a:cubicBezTo>
                      <a:pt x="125" y="4"/>
                      <a:pt x="116" y="4"/>
                      <a:pt x="132" y="2"/>
                    </a:cubicBezTo>
                    <a:cubicBezTo>
                      <a:pt x="152" y="3"/>
                      <a:pt x="145" y="4"/>
                      <a:pt x="152" y="18"/>
                    </a:cubicBezTo>
                    <a:cubicBezTo>
                      <a:pt x="154" y="29"/>
                      <a:pt x="165" y="34"/>
                      <a:pt x="176" y="36"/>
                    </a:cubicBezTo>
                    <a:cubicBezTo>
                      <a:pt x="190" y="34"/>
                      <a:pt x="185" y="28"/>
                      <a:pt x="195" y="21"/>
                    </a:cubicBezTo>
                    <a:cubicBezTo>
                      <a:pt x="205" y="24"/>
                      <a:pt x="209" y="36"/>
                      <a:pt x="215" y="45"/>
                    </a:cubicBezTo>
                    <a:cubicBezTo>
                      <a:pt x="216" y="52"/>
                      <a:pt x="217" y="57"/>
                      <a:pt x="221" y="63"/>
                    </a:cubicBezTo>
                    <a:cubicBezTo>
                      <a:pt x="222" y="70"/>
                      <a:pt x="226" y="77"/>
                      <a:pt x="233" y="78"/>
                    </a:cubicBezTo>
                    <a:cubicBezTo>
                      <a:pt x="237" y="80"/>
                      <a:pt x="242" y="81"/>
                      <a:pt x="246" y="83"/>
                    </a:cubicBezTo>
                    <a:cubicBezTo>
                      <a:pt x="235" y="91"/>
                      <a:pt x="239" y="87"/>
                      <a:pt x="234" y="95"/>
                    </a:cubicBezTo>
                    <a:cubicBezTo>
                      <a:pt x="230" y="121"/>
                      <a:pt x="231" y="98"/>
                      <a:pt x="230" y="155"/>
                    </a:cubicBezTo>
                    <a:cubicBezTo>
                      <a:pt x="225" y="153"/>
                      <a:pt x="220" y="152"/>
                      <a:pt x="215" y="150"/>
                    </a:cubicBezTo>
                    <a:cubicBezTo>
                      <a:pt x="208" y="149"/>
                      <a:pt x="198" y="147"/>
                      <a:pt x="189" y="147"/>
                    </a:cubicBezTo>
                    <a:cubicBezTo>
                      <a:pt x="180" y="147"/>
                      <a:pt x="165" y="154"/>
                      <a:pt x="158" y="150"/>
                    </a:cubicBezTo>
                    <a:cubicBezTo>
                      <a:pt x="152" y="149"/>
                      <a:pt x="157" y="125"/>
                      <a:pt x="149" y="121"/>
                    </a:cubicBezTo>
                    <a:cubicBezTo>
                      <a:pt x="140" y="117"/>
                      <a:pt x="121" y="119"/>
                      <a:pt x="110" y="120"/>
                    </a:cubicBezTo>
                    <a:cubicBezTo>
                      <a:pt x="104" y="130"/>
                      <a:pt x="88" y="128"/>
                      <a:pt x="77" y="129"/>
                    </a:cubicBezTo>
                    <a:cubicBezTo>
                      <a:pt x="62" y="135"/>
                      <a:pt x="88" y="125"/>
                      <a:pt x="50" y="132"/>
                    </a:cubicBezTo>
                    <a:cubicBezTo>
                      <a:pt x="44" y="133"/>
                      <a:pt x="39" y="137"/>
                      <a:pt x="33" y="138"/>
                    </a:cubicBezTo>
                    <a:cubicBezTo>
                      <a:pt x="24" y="137"/>
                      <a:pt x="17" y="128"/>
                      <a:pt x="9" y="123"/>
                    </a:cubicBezTo>
                    <a:cubicBezTo>
                      <a:pt x="4" y="117"/>
                      <a:pt x="0" y="112"/>
                      <a:pt x="9" y="108"/>
                    </a:cubicBezTo>
                    <a:cubicBezTo>
                      <a:pt x="11" y="104"/>
                      <a:pt x="12" y="99"/>
                      <a:pt x="14" y="95"/>
                    </a:cubicBezTo>
                    <a:cubicBezTo>
                      <a:pt x="16" y="91"/>
                      <a:pt x="15" y="87"/>
                      <a:pt x="18" y="84"/>
                    </a:cubicBezTo>
                    <a:cubicBezTo>
                      <a:pt x="21" y="81"/>
                      <a:pt x="30" y="79"/>
                      <a:pt x="32" y="75"/>
                    </a:cubicBezTo>
                    <a:cubicBezTo>
                      <a:pt x="33" y="66"/>
                      <a:pt x="33" y="71"/>
                      <a:pt x="32" y="6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49" name="Freeform 31"/>
              <p:cNvSpPr>
                <a:spLocks/>
              </p:cNvSpPr>
              <p:nvPr/>
            </p:nvSpPr>
            <p:spPr bwMode="auto">
              <a:xfrm>
                <a:off x="770" y="1409"/>
                <a:ext cx="376" cy="259"/>
              </a:xfrm>
              <a:custGeom>
                <a:avLst/>
                <a:gdLst>
                  <a:gd name="T0" fmla="*/ 26 w 462"/>
                  <a:gd name="T1" fmla="*/ 31 h 322"/>
                  <a:gd name="T2" fmla="*/ 74 w 462"/>
                  <a:gd name="T3" fmla="*/ 30 h 322"/>
                  <a:gd name="T4" fmla="*/ 97 w 462"/>
                  <a:gd name="T5" fmla="*/ 18 h 322"/>
                  <a:gd name="T6" fmla="*/ 128 w 462"/>
                  <a:gd name="T7" fmla="*/ 15 h 322"/>
                  <a:gd name="T8" fmla="*/ 149 w 462"/>
                  <a:gd name="T9" fmla="*/ 17 h 322"/>
                  <a:gd name="T10" fmla="*/ 157 w 462"/>
                  <a:gd name="T11" fmla="*/ 32 h 322"/>
                  <a:gd name="T12" fmla="*/ 182 w 462"/>
                  <a:gd name="T13" fmla="*/ 30 h 322"/>
                  <a:gd name="T14" fmla="*/ 197 w 462"/>
                  <a:gd name="T15" fmla="*/ 27 h 322"/>
                  <a:gd name="T16" fmla="*/ 226 w 462"/>
                  <a:gd name="T17" fmla="*/ 8 h 322"/>
                  <a:gd name="T18" fmla="*/ 239 w 462"/>
                  <a:gd name="T19" fmla="*/ 0 h 322"/>
                  <a:gd name="T20" fmla="*/ 260 w 462"/>
                  <a:gd name="T21" fmla="*/ 30 h 322"/>
                  <a:gd name="T22" fmla="*/ 274 w 462"/>
                  <a:gd name="T23" fmla="*/ 45 h 322"/>
                  <a:gd name="T24" fmla="*/ 283 w 462"/>
                  <a:gd name="T25" fmla="*/ 75 h 322"/>
                  <a:gd name="T26" fmla="*/ 298 w 462"/>
                  <a:gd name="T27" fmla="*/ 114 h 322"/>
                  <a:gd name="T28" fmla="*/ 320 w 462"/>
                  <a:gd name="T29" fmla="*/ 113 h 322"/>
                  <a:gd name="T30" fmla="*/ 349 w 462"/>
                  <a:gd name="T31" fmla="*/ 95 h 322"/>
                  <a:gd name="T32" fmla="*/ 365 w 462"/>
                  <a:gd name="T33" fmla="*/ 113 h 322"/>
                  <a:gd name="T34" fmla="*/ 364 w 462"/>
                  <a:gd name="T35" fmla="*/ 147 h 322"/>
                  <a:gd name="T36" fmla="*/ 391 w 462"/>
                  <a:gd name="T37" fmla="*/ 134 h 322"/>
                  <a:gd name="T38" fmla="*/ 406 w 462"/>
                  <a:gd name="T39" fmla="*/ 147 h 322"/>
                  <a:gd name="T40" fmla="*/ 454 w 462"/>
                  <a:gd name="T41" fmla="*/ 167 h 322"/>
                  <a:gd name="T42" fmla="*/ 449 w 462"/>
                  <a:gd name="T43" fmla="*/ 197 h 322"/>
                  <a:gd name="T44" fmla="*/ 443 w 462"/>
                  <a:gd name="T45" fmla="*/ 212 h 322"/>
                  <a:gd name="T46" fmla="*/ 425 w 462"/>
                  <a:gd name="T47" fmla="*/ 231 h 322"/>
                  <a:gd name="T48" fmla="*/ 416 w 462"/>
                  <a:gd name="T49" fmla="*/ 245 h 322"/>
                  <a:gd name="T50" fmla="*/ 404 w 462"/>
                  <a:gd name="T51" fmla="*/ 261 h 322"/>
                  <a:gd name="T52" fmla="*/ 392 w 462"/>
                  <a:gd name="T53" fmla="*/ 285 h 322"/>
                  <a:gd name="T54" fmla="*/ 370 w 462"/>
                  <a:gd name="T55" fmla="*/ 321 h 322"/>
                  <a:gd name="T56" fmla="*/ 326 w 462"/>
                  <a:gd name="T57" fmla="*/ 312 h 322"/>
                  <a:gd name="T58" fmla="*/ 308 w 462"/>
                  <a:gd name="T59" fmla="*/ 291 h 322"/>
                  <a:gd name="T60" fmla="*/ 287 w 462"/>
                  <a:gd name="T61" fmla="*/ 299 h 322"/>
                  <a:gd name="T62" fmla="*/ 277 w 462"/>
                  <a:gd name="T63" fmla="*/ 287 h 322"/>
                  <a:gd name="T64" fmla="*/ 247 w 462"/>
                  <a:gd name="T65" fmla="*/ 263 h 322"/>
                  <a:gd name="T66" fmla="*/ 212 w 462"/>
                  <a:gd name="T67" fmla="*/ 221 h 322"/>
                  <a:gd name="T68" fmla="*/ 214 w 462"/>
                  <a:gd name="T69" fmla="*/ 164 h 322"/>
                  <a:gd name="T70" fmla="*/ 184 w 462"/>
                  <a:gd name="T71" fmla="*/ 140 h 322"/>
                  <a:gd name="T72" fmla="*/ 164 w 462"/>
                  <a:gd name="T73" fmla="*/ 114 h 322"/>
                  <a:gd name="T74" fmla="*/ 130 w 462"/>
                  <a:gd name="T75" fmla="*/ 110 h 322"/>
                  <a:gd name="T76" fmla="*/ 106 w 462"/>
                  <a:gd name="T77" fmla="*/ 102 h 322"/>
                  <a:gd name="T78" fmla="*/ 92 w 462"/>
                  <a:gd name="T79" fmla="*/ 99 h 322"/>
                  <a:gd name="T80" fmla="*/ 68 w 462"/>
                  <a:gd name="T81" fmla="*/ 86 h 322"/>
                  <a:gd name="T82" fmla="*/ 23 w 462"/>
                  <a:gd name="T83" fmla="*/ 83 h 322"/>
                  <a:gd name="T84" fmla="*/ 2 w 462"/>
                  <a:gd name="T85" fmla="*/ 83 h 322"/>
                  <a:gd name="T86" fmla="*/ 12 w 462"/>
                  <a:gd name="T87" fmla="*/ 55 h 322"/>
                  <a:gd name="T88" fmla="*/ 26 w 462"/>
                  <a:gd name="T89" fmla="*/ 3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62" h="322">
                    <a:moveTo>
                      <a:pt x="26" y="31"/>
                    </a:moveTo>
                    <a:cubicBezTo>
                      <a:pt x="41" y="27"/>
                      <a:pt x="58" y="32"/>
                      <a:pt x="74" y="30"/>
                    </a:cubicBezTo>
                    <a:cubicBezTo>
                      <a:pt x="78" y="22"/>
                      <a:pt x="89" y="19"/>
                      <a:pt x="97" y="18"/>
                    </a:cubicBezTo>
                    <a:cubicBezTo>
                      <a:pt x="107" y="17"/>
                      <a:pt x="128" y="15"/>
                      <a:pt x="128" y="15"/>
                    </a:cubicBezTo>
                    <a:cubicBezTo>
                      <a:pt x="135" y="16"/>
                      <a:pt x="142" y="14"/>
                      <a:pt x="149" y="17"/>
                    </a:cubicBezTo>
                    <a:cubicBezTo>
                      <a:pt x="154" y="19"/>
                      <a:pt x="149" y="29"/>
                      <a:pt x="157" y="32"/>
                    </a:cubicBezTo>
                    <a:cubicBezTo>
                      <a:pt x="165" y="31"/>
                      <a:pt x="174" y="31"/>
                      <a:pt x="182" y="30"/>
                    </a:cubicBezTo>
                    <a:cubicBezTo>
                      <a:pt x="187" y="29"/>
                      <a:pt x="197" y="27"/>
                      <a:pt x="197" y="27"/>
                    </a:cubicBezTo>
                    <a:cubicBezTo>
                      <a:pt x="207" y="22"/>
                      <a:pt x="216" y="14"/>
                      <a:pt x="226" y="8"/>
                    </a:cubicBezTo>
                    <a:cubicBezTo>
                      <a:pt x="231" y="2"/>
                      <a:pt x="233" y="3"/>
                      <a:pt x="239" y="0"/>
                    </a:cubicBezTo>
                    <a:cubicBezTo>
                      <a:pt x="267" y="3"/>
                      <a:pt x="263" y="0"/>
                      <a:pt x="260" y="30"/>
                    </a:cubicBezTo>
                    <a:cubicBezTo>
                      <a:pt x="263" y="40"/>
                      <a:pt x="266" y="39"/>
                      <a:pt x="274" y="45"/>
                    </a:cubicBezTo>
                    <a:cubicBezTo>
                      <a:pt x="275" y="69"/>
                      <a:pt x="273" y="62"/>
                      <a:pt x="283" y="75"/>
                    </a:cubicBezTo>
                    <a:cubicBezTo>
                      <a:pt x="286" y="89"/>
                      <a:pt x="285" y="106"/>
                      <a:pt x="298" y="114"/>
                    </a:cubicBezTo>
                    <a:cubicBezTo>
                      <a:pt x="305" y="114"/>
                      <a:pt x="313" y="114"/>
                      <a:pt x="320" y="113"/>
                    </a:cubicBezTo>
                    <a:cubicBezTo>
                      <a:pt x="332" y="111"/>
                      <a:pt x="338" y="97"/>
                      <a:pt x="349" y="95"/>
                    </a:cubicBezTo>
                    <a:cubicBezTo>
                      <a:pt x="361" y="96"/>
                      <a:pt x="359" y="103"/>
                      <a:pt x="365" y="113"/>
                    </a:cubicBezTo>
                    <a:cubicBezTo>
                      <a:pt x="365" y="123"/>
                      <a:pt x="358" y="142"/>
                      <a:pt x="364" y="147"/>
                    </a:cubicBezTo>
                    <a:cubicBezTo>
                      <a:pt x="374" y="146"/>
                      <a:pt x="382" y="139"/>
                      <a:pt x="391" y="134"/>
                    </a:cubicBezTo>
                    <a:cubicBezTo>
                      <a:pt x="401" y="137"/>
                      <a:pt x="401" y="138"/>
                      <a:pt x="406" y="147"/>
                    </a:cubicBezTo>
                    <a:cubicBezTo>
                      <a:pt x="410" y="167"/>
                      <a:pt x="440" y="166"/>
                      <a:pt x="454" y="167"/>
                    </a:cubicBezTo>
                    <a:cubicBezTo>
                      <a:pt x="462" y="178"/>
                      <a:pt x="455" y="187"/>
                      <a:pt x="449" y="197"/>
                    </a:cubicBezTo>
                    <a:cubicBezTo>
                      <a:pt x="448" y="203"/>
                      <a:pt x="446" y="206"/>
                      <a:pt x="443" y="212"/>
                    </a:cubicBezTo>
                    <a:cubicBezTo>
                      <a:pt x="442" y="221"/>
                      <a:pt x="433" y="226"/>
                      <a:pt x="425" y="231"/>
                    </a:cubicBezTo>
                    <a:cubicBezTo>
                      <a:pt x="417" y="241"/>
                      <a:pt x="419" y="236"/>
                      <a:pt x="416" y="245"/>
                    </a:cubicBezTo>
                    <a:cubicBezTo>
                      <a:pt x="414" y="254"/>
                      <a:pt x="414" y="259"/>
                      <a:pt x="404" y="261"/>
                    </a:cubicBezTo>
                    <a:cubicBezTo>
                      <a:pt x="402" y="270"/>
                      <a:pt x="402" y="283"/>
                      <a:pt x="392" y="285"/>
                    </a:cubicBezTo>
                    <a:cubicBezTo>
                      <a:pt x="373" y="294"/>
                      <a:pt x="403" y="318"/>
                      <a:pt x="370" y="321"/>
                    </a:cubicBezTo>
                    <a:cubicBezTo>
                      <a:pt x="349" y="320"/>
                      <a:pt x="342" y="322"/>
                      <a:pt x="326" y="312"/>
                    </a:cubicBezTo>
                    <a:cubicBezTo>
                      <a:pt x="322" y="303"/>
                      <a:pt x="317" y="295"/>
                      <a:pt x="308" y="291"/>
                    </a:cubicBezTo>
                    <a:cubicBezTo>
                      <a:pt x="302" y="302"/>
                      <a:pt x="302" y="300"/>
                      <a:pt x="287" y="299"/>
                    </a:cubicBezTo>
                    <a:cubicBezTo>
                      <a:pt x="284" y="294"/>
                      <a:pt x="282" y="291"/>
                      <a:pt x="277" y="287"/>
                    </a:cubicBezTo>
                    <a:cubicBezTo>
                      <a:pt x="270" y="276"/>
                      <a:pt x="257" y="271"/>
                      <a:pt x="247" y="263"/>
                    </a:cubicBezTo>
                    <a:cubicBezTo>
                      <a:pt x="238" y="247"/>
                      <a:pt x="225" y="233"/>
                      <a:pt x="212" y="221"/>
                    </a:cubicBezTo>
                    <a:cubicBezTo>
                      <a:pt x="208" y="202"/>
                      <a:pt x="205" y="182"/>
                      <a:pt x="214" y="164"/>
                    </a:cubicBezTo>
                    <a:cubicBezTo>
                      <a:pt x="211" y="143"/>
                      <a:pt x="204" y="143"/>
                      <a:pt x="184" y="140"/>
                    </a:cubicBezTo>
                    <a:cubicBezTo>
                      <a:pt x="176" y="130"/>
                      <a:pt x="176" y="120"/>
                      <a:pt x="164" y="114"/>
                    </a:cubicBezTo>
                    <a:cubicBezTo>
                      <a:pt x="152" y="116"/>
                      <a:pt x="139" y="119"/>
                      <a:pt x="130" y="110"/>
                    </a:cubicBezTo>
                    <a:cubicBezTo>
                      <a:pt x="125" y="95"/>
                      <a:pt x="120" y="100"/>
                      <a:pt x="106" y="102"/>
                    </a:cubicBezTo>
                    <a:cubicBezTo>
                      <a:pt x="99" y="105"/>
                      <a:pt x="98" y="103"/>
                      <a:pt x="92" y="99"/>
                    </a:cubicBezTo>
                    <a:cubicBezTo>
                      <a:pt x="86" y="91"/>
                      <a:pt x="78" y="88"/>
                      <a:pt x="68" y="86"/>
                    </a:cubicBezTo>
                    <a:cubicBezTo>
                      <a:pt x="48" y="76"/>
                      <a:pt x="62" y="81"/>
                      <a:pt x="23" y="83"/>
                    </a:cubicBezTo>
                    <a:cubicBezTo>
                      <a:pt x="18" y="84"/>
                      <a:pt x="7" y="82"/>
                      <a:pt x="2" y="83"/>
                    </a:cubicBezTo>
                    <a:cubicBezTo>
                      <a:pt x="0" y="69"/>
                      <a:pt x="4" y="66"/>
                      <a:pt x="12" y="55"/>
                    </a:cubicBezTo>
                    <a:cubicBezTo>
                      <a:pt x="13" y="50"/>
                      <a:pt x="26" y="31"/>
                      <a:pt x="26" y="3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0" name="Freeform 32"/>
              <p:cNvSpPr>
                <a:spLocks/>
              </p:cNvSpPr>
              <p:nvPr/>
            </p:nvSpPr>
            <p:spPr bwMode="auto">
              <a:xfrm>
                <a:off x="1256" y="1776"/>
                <a:ext cx="315" cy="159"/>
              </a:xfrm>
              <a:custGeom>
                <a:avLst/>
                <a:gdLst>
                  <a:gd name="T0" fmla="*/ 0 w 388"/>
                  <a:gd name="T1" fmla="*/ 107 h 198"/>
                  <a:gd name="T2" fmla="*/ 12 w 388"/>
                  <a:gd name="T3" fmla="*/ 64 h 198"/>
                  <a:gd name="T4" fmla="*/ 27 w 388"/>
                  <a:gd name="T5" fmla="*/ 53 h 198"/>
                  <a:gd name="T6" fmla="*/ 45 w 388"/>
                  <a:gd name="T7" fmla="*/ 40 h 198"/>
                  <a:gd name="T8" fmla="*/ 60 w 388"/>
                  <a:gd name="T9" fmla="*/ 34 h 198"/>
                  <a:gd name="T10" fmla="*/ 126 w 388"/>
                  <a:gd name="T11" fmla="*/ 28 h 198"/>
                  <a:gd name="T12" fmla="*/ 153 w 388"/>
                  <a:gd name="T13" fmla="*/ 19 h 198"/>
                  <a:gd name="T14" fmla="*/ 186 w 388"/>
                  <a:gd name="T15" fmla="*/ 4 h 198"/>
                  <a:gd name="T16" fmla="*/ 208 w 388"/>
                  <a:gd name="T17" fmla="*/ 2 h 198"/>
                  <a:gd name="T18" fmla="*/ 258 w 388"/>
                  <a:gd name="T19" fmla="*/ 26 h 198"/>
                  <a:gd name="T20" fmla="*/ 280 w 388"/>
                  <a:gd name="T21" fmla="*/ 40 h 198"/>
                  <a:gd name="T22" fmla="*/ 315 w 388"/>
                  <a:gd name="T23" fmla="*/ 44 h 198"/>
                  <a:gd name="T24" fmla="*/ 330 w 388"/>
                  <a:gd name="T25" fmla="*/ 49 h 198"/>
                  <a:gd name="T26" fmla="*/ 342 w 388"/>
                  <a:gd name="T27" fmla="*/ 65 h 198"/>
                  <a:gd name="T28" fmla="*/ 354 w 388"/>
                  <a:gd name="T29" fmla="*/ 82 h 198"/>
                  <a:gd name="T30" fmla="*/ 363 w 388"/>
                  <a:gd name="T31" fmla="*/ 97 h 198"/>
                  <a:gd name="T32" fmla="*/ 372 w 388"/>
                  <a:gd name="T33" fmla="*/ 122 h 198"/>
                  <a:gd name="T34" fmla="*/ 378 w 388"/>
                  <a:gd name="T35" fmla="*/ 143 h 198"/>
                  <a:gd name="T36" fmla="*/ 382 w 388"/>
                  <a:gd name="T37" fmla="*/ 164 h 198"/>
                  <a:gd name="T38" fmla="*/ 370 w 388"/>
                  <a:gd name="T39" fmla="*/ 187 h 198"/>
                  <a:gd name="T40" fmla="*/ 334 w 388"/>
                  <a:gd name="T41" fmla="*/ 175 h 198"/>
                  <a:gd name="T42" fmla="*/ 310 w 388"/>
                  <a:gd name="T43" fmla="*/ 166 h 198"/>
                  <a:gd name="T44" fmla="*/ 283 w 388"/>
                  <a:gd name="T45" fmla="*/ 175 h 198"/>
                  <a:gd name="T46" fmla="*/ 177 w 388"/>
                  <a:gd name="T47" fmla="*/ 169 h 198"/>
                  <a:gd name="T48" fmla="*/ 157 w 388"/>
                  <a:gd name="T49" fmla="*/ 163 h 198"/>
                  <a:gd name="T50" fmla="*/ 136 w 388"/>
                  <a:gd name="T51" fmla="*/ 154 h 198"/>
                  <a:gd name="T52" fmla="*/ 99 w 388"/>
                  <a:gd name="T53" fmla="*/ 131 h 198"/>
                  <a:gd name="T54" fmla="*/ 70 w 388"/>
                  <a:gd name="T55" fmla="*/ 113 h 198"/>
                  <a:gd name="T56" fmla="*/ 55 w 388"/>
                  <a:gd name="T57" fmla="*/ 107 h 198"/>
                  <a:gd name="T58" fmla="*/ 13 w 388"/>
                  <a:gd name="T59" fmla="*/ 119 h 198"/>
                  <a:gd name="T60" fmla="*/ 0 w 388"/>
                  <a:gd name="T61" fmla="*/ 10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88" h="198">
                    <a:moveTo>
                      <a:pt x="0" y="107"/>
                    </a:moveTo>
                    <a:cubicBezTo>
                      <a:pt x="1" y="84"/>
                      <a:pt x="2" y="81"/>
                      <a:pt x="12" y="64"/>
                    </a:cubicBezTo>
                    <a:cubicBezTo>
                      <a:pt x="15" y="59"/>
                      <a:pt x="27" y="53"/>
                      <a:pt x="27" y="53"/>
                    </a:cubicBezTo>
                    <a:cubicBezTo>
                      <a:pt x="34" y="44"/>
                      <a:pt x="34" y="42"/>
                      <a:pt x="45" y="40"/>
                    </a:cubicBezTo>
                    <a:cubicBezTo>
                      <a:pt x="50" y="37"/>
                      <a:pt x="54" y="35"/>
                      <a:pt x="60" y="34"/>
                    </a:cubicBezTo>
                    <a:cubicBezTo>
                      <a:pt x="77" y="26"/>
                      <a:pt x="106" y="31"/>
                      <a:pt x="126" y="28"/>
                    </a:cubicBezTo>
                    <a:cubicBezTo>
                      <a:pt x="134" y="24"/>
                      <a:pt x="144" y="20"/>
                      <a:pt x="153" y="19"/>
                    </a:cubicBezTo>
                    <a:cubicBezTo>
                      <a:pt x="163" y="14"/>
                      <a:pt x="175" y="6"/>
                      <a:pt x="186" y="4"/>
                    </a:cubicBezTo>
                    <a:cubicBezTo>
                      <a:pt x="194" y="0"/>
                      <a:pt x="198" y="1"/>
                      <a:pt x="208" y="2"/>
                    </a:cubicBezTo>
                    <a:cubicBezTo>
                      <a:pt x="222" y="16"/>
                      <a:pt x="237" y="24"/>
                      <a:pt x="258" y="26"/>
                    </a:cubicBezTo>
                    <a:cubicBezTo>
                      <a:pt x="271" y="30"/>
                      <a:pt x="263" y="26"/>
                      <a:pt x="280" y="40"/>
                    </a:cubicBezTo>
                    <a:cubicBezTo>
                      <a:pt x="288" y="46"/>
                      <a:pt x="305" y="42"/>
                      <a:pt x="315" y="44"/>
                    </a:cubicBezTo>
                    <a:cubicBezTo>
                      <a:pt x="320" y="46"/>
                      <a:pt x="325" y="47"/>
                      <a:pt x="330" y="49"/>
                    </a:cubicBezTo>
                    <a:cubicBezTo>
                      <a:pt x="336" y="54"/>
                      <a:pt x="336" y="60"/>
                      <a:pt x="342" y="65"/>
                    </a:cubicBezTo>
                    <a:cubicBezTo>
                      <a:pt x="343" y="72"/>
                      <a:pt x="348" y="78"/>
                      <a:pt x="354" y="82"/>
                    </a:cubicBezTo>
                    <a:cubicBezTo>
                      <a:pt x="357" y="87"/>
                      <a:pt x="360" y="92"/>
                      <a:pt x="363" y="97"/>
                    </a:cubicBezTo>
                    <a:cubicBezTo>
                      <a:pt x="364" y="105"/>
                      <a:pt x="368" y="115"/>
                      <a:pt x="372" y="122"/>
                    </a:cubicBezTo>
                    <a:cubicBezTo>
                      <a:pt x="373" y="129"/>
                      <a:pt x="375" y="137"/>
                      <a:pt x="378" y="143"/>
                    </a:cubicBezTo>
                    <a:cubicBezTo>
                      <a:pt x="379" y="150"/>
                      <a:pt x="381" y="157"/>
                      <a:pt x="382" y="164"/>
                    </a:cubicBezTo>
                    <a:cubicBezTo>
                      <a:pt x="381" y="198"/>
                      <a:pt x="388" y="190"/>
                      <a:pt x="370" y="187"/>
                    </a:cubicBezTo>
                    <a:cubicBezTo>
                      <a:pt x="359" y="181"/>
                      <a:pt x="347" y="176"/>
                      <a:pt x="334" y="175"/>
                    </a:cubicBezTo>
                    <a:cubicBezTo>
                      <a:pt x="324" y="173"/>
                      <a:pt x="319" y="171"/>
                      <a:pt x="310" y="166"/>
                    </a:cubicBezTo>
                    <a:cubicBezTo>
                      <a:pt x="296" y="167"/>
                      <a:pt x="294" y="169"/>
                      <a:pt x="283" y="175"/>
                    </a:cubicBezTo>
                    <a:cubicBezTo>
                      <a:pt x="214" y="173"/>
                      <a:pt x="217" y="175"/>
                      <a:pt x="177" y="169"/>
                    </a:cubicBezTo>
                    <a:cubicBezTo>
                      <a:pt x="171" y="166"/>
                      <a:pt x="164" y="164"/>
                      <a:pt x="157" y="163"/>
                    </a:cubicBezTo>
                    <a:cubicBezTo>
                      <a:pt x="150" y="159"/>
                      <a:pt x="144" y="155"/>
                      <a:pt x="136" y="154"/>
                    </a:cubicBezTo>
                    <a:cubicBezTo>
                      <a:pt x="126" y="146"/>
                      <a:pt x="111" y="135"/>
                      <a:pt x="99" y="131"/>
                    </a:cubicBezTo>
                    <a:cubicBezTo>
                      <a:pt x="79" y="139"/>
                      <a:pt x="79" y="124"/>
                      <a:pt x="70" y="113"/>
                    </a:cubicBezTo>
                    <a:cubicBezTo>
                      <a:pt x="66" y="109"/>
                      <a:pt x="60" y="109"/>
                      <a:pt x="55" y="107"/>
                    </a:cubicBezTo>
                    <a:cubicBezTo>
                      <a:pt x="25" y="109"/>
                      <a:pt x="20" y="99"/>
                      <a:pt x="13" y="119"/>
                    </a:cubicBezTo>
                    <a:cubicBezTo>
                      <a:pt x="5" y="118"/>
                      <a:pt x="5" y="114"/>
                      <a:pt x="0" y="10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1" name="Freeform 33"/>
              <p:cNvSpPr>
                <a:spLocks/>
              </p:cNvSpPr>
              <p:nvPr/>
            </p:nvSpPr>
            <p:spPr bwMode="auto">
              <a:xfrm>
                <a:off x="1442" y="1902"/>
                <a:ext cx="325" cy="221"/>
              </a:xfrm>
              <a:custGeom>
                <a:avLst/>
                <a:gdLst>
                  <a:gd name="T0" fmla="*/ 152 w 399"/>
                  <a:gd name="T1" fmla="*/ 33 h 274"/>
                  <a:gd name="T2" fmla="*/ 197 w 399"/>
                  <a:gd name="T3" fmla="*/ 24 h 274"/>
                  <a:gd name="T4" fmla="*/ 210 w 399"/>
                  <a:gd name="T5" fmla="*/ 3 h 274"/>
                  <a:gd name="T6" fmla="*/ 215 w 399"/>
                  <a:gd name="T7" fmla="*/ 18 h 274"/>
                  <a:gd name="T8" fmla="*/ 240 w 399"/>
                  <a:gd name="T9" fmla="*/ 36 h 274"/>
                  <a:gd name="T10" fmla="*/ 245 w 399"/>
                  <a:gd name="T11" fmla="*/ 49 h 274"/>
                  <a:gd name="T12" fmla="*/ 281 w 399"/>
                  <a:gd name="T13" fmla="*/ 85 h 274"/>
                  <a:gd name="T14" fmla="*/ 299 w 399"/>
                  <a:gd name="T15" fmla="*/ 94 h 274"/>
                  <a:gd name="T16" fmla="*/ 311 w 399"/>
                  <a:gd name="T17" fmla="*/ 105 h 274"/>
                  <a:gd name="T18" fmla="*/ 345 w 399"/>
                  <a:gd name="T19" fmla="*/ 111 h 274"/>
                  <a:gd name="T20" fmla="*/ 375 w 399"/>
                  <a:gd name="T21" fmla="*/ 133 h 274"/>
                  <a:gd name="T22" fmla="*/ 389 w 399"/>
                  <a:gd name="T23" fmla="*/ 144 h 274"/>
                  <a:gd name="T24" fmla="*/ 381 w 399"/>
                  <a:gd name="T25" fmla="*/ 184 h 274"/>
                  <a:gd name="T26" fmla="*/ 339 w 399"/>
                  <a:gd name="T27" fmla="*/ 202 h 274"/>
                  <a:gd name="T28" fmla="*/ 297 w 399"/>
                  <a:gd name="T29" fmla="*/ 204 h 274"/>
                  <a:gd name="T30" fmla="*/ 270 w 399"/>
                  <a:gd name="T31" fmla="*/ 202 h 274"/>
                  <a:gd name="T32" fmla="*/ 249 w 399"/>
                  <a:gd name="T33" fmla="*/ 208 h 274"/>
                  <a:gd name="T34" fmla="*/ 219 w 399"/>
                  <a:gd name="T35" fmla="*/ 220 h 274"/>
                  <a:gd name="T36" fmla="*/ 201 w 399"/>
                  <a:gd name="T37" fmla="*/ 223 h 274"/>
                  <a:gd name="T38" fmla="*/ 174 w 399"/>
                  <a:gd name="T39" fmla="*/ 237 h 274"/>
                  <a:gd name="T40" fmla="*/ 150 w 399"/>
                  <a:gd name="T41" fmla="*/ 256 h 274"/>
                  <a:gd name="T42" fmla="*/ 92 w 399"/>
                  <a:gd name="T43" fmla="*/ 262 h 274"/>
                  <a:gd name="T44" fmla="*/ 27 w 399"/>
                  <a:gd name="T45" fmla="*/ 261 h 274"/>
                  <a:gd name="T46" fmla="*/ 9 w 399"/>
                  <a:gd name="T47" fmla="*/ 252 h 274"/>
                  <a:gd name="T48" fmla="*/ 8 w 399"/>
                  <a:gd name="T49" fmla="*/ 235 h 274"/>
                  <a:gd name="T50" fmla="*/ 17 w 399"/>
                  <a:gd name="T51" fmla="*/ 219 h 274"/>
                  <a:gd name="T52" fmla="*/ 23 w 399"/>
                  <a:gd name="T53" fmla="*/ 189 h 274"/>
                  <a:gd name="T54" fmla="*/ 32 w 399"/>
                  <a:gd name="T55" fmla="*/ 163 h 274"/>
                  <a:gd name="T56" fmla="*/ 35 w 399"/>
                  <a:gd name="T57" fmla="*/ 123 h 274"/>
                  <a:gd name="T58" fmla="*/ 48 w 399"/>
                  <a:gd name="T59" fmla="*/ 100 h 274"/>
                  <a:gd name="T60" fmla="*/ 84 w 399"/>
                  <a:gd name="T61" fmla="*/ 100 h 274"/>
                  <a:gd name="T62" fmla="*/ 75 w 399"/>
                  <a:gd name="T63" fmla="*/ 79 h 274"/>
                  <a:gd name="T64" fmla="*/ 66 w 399"/>
                  <a:gd name="T65" fmla="*/ 64 h 274"/>
                  <a:gd name="T66" fmla="*/ 63 w 399"/>
                  <a:gd name="T67" fmla="*/ 31 h 274"/>
                  <a:gd name="T68" fmla="*/ 57 w 399"/>
                  <a:gd name="T69" fmla="*/ 15 h 274"/>
                  <a:gd name="T70" fmla="*/ 77 w 399"/>
                  <a:gd name="T71" fmla="*/ 10 h 274"/>
                  <a:gd name="T72" fmla="*/ 116 w 399"/>
                  <a:gd name="T73" fmla="*/ 19 h 274"/>
                  <a:gd name="T74" fmla="*/ 134 w 399"/>
                  <a:gd name="T75" fmla="*/ 25 h 274"/>
                  <a:gd name="T76" fmla="*/ 152 w 399"/>
                  <a:gd name="T77" fmla="*/ 33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99" h="274">
                    <a:moveTo>
                      <a:pt x="152" y="33"/>
                    </a:moveTo>
                    <a:cubicBezTo>
                      <a:pt x="173" y="34"/>
                      <a:pt x="185" y="39"/>
                      <a:pt x="197" y="24"/>
                    </a:cubicBezTo>
                    <a:cubicBezTo>
                      <a:pt x="198" y="11"/>
                      <a:pt x="195" y="0"/>
                      <a:pt x="210" y="3"/>
                    </a:cubicBezTo>
                    <a:cubicBezTo>
                      <a:pt x="212" y="8"/>
                      <a:pt x="213" y="13"/>
                      <a:pt x="215" y="18"/>
                    </a:cubicBezTo>
                    <a:cubicBezTo>
                      <a:pt x="219" y="26"/>
                      <a:pt x="233" y="31"/>
                      <a:pt x="240" y="36"/>
                    </a:cubicBezTo>
                    <a:cubicBezTo>
                      <a:pt x="242" y="40"/>
                      <a:pt x="243" y="45"/>
                      <a:pt x="245" y="49"/>
                    </a:cubicBezTo>
                    <a:cubicBezTo>
                      <a:pt x="249" y="68"/>
                      <a:pt x="262" y="82"/>
                      <a:pt x="281" y="85"/>
                    </a:cubicBezTo>
                    <a:cubicBezTo>
                      <a:pt x="288" y="88"/>
                      <a:pt x="292" y="93"/>
                      <a:pt x="299" y="94"/>
                    </a:cubicBezTo>
                    <a:cubicBezTo>
                      <a:pt x="306" y="97"/>
                      <a:pt x="304" y="103"/>
                      <a:pt x="311" y="105"/>
                    </a:cubicBezTo>
                    <a:cubicBezTo>
                      <a:pt x="322" y="108"/>
                      <a:pt x="334" y="109"/>
                      <a:pt x="345" y="111"/>
                    </a:cubicBezTo>
                    <a:cubicBezTo>
                      <a:pt x="355" y="117"/>
                      <a:pt x="365" y="126"/>
                      <a:pt x="375" y="133"/>
                    </a:cubicBezTo>
                    <a:cubicBezTo>
                      <a:pt x="379" y="139"/>
                      <a:pt x="383" y="140"/>
                      <a:pt x="389" y="144"/>
                    </a:cubicBezTo>
                    <a:cubicBezTo>
                      <a:pt x="396" y="158"/>
                      <a:pt x="399" y="180"/>
                      <a:pt x="381" y="184"/>
                    </a:cubicBezTo>
                    <a:cubicBezTo>
                      <a:pt x="360" y="194"/>
                      <a:pt x="366" y="200"/>
                      <a:pt x="339" y="202"/>
                    </a:cubicBezTo>
                    <a:cubicBezTo>
                      <a:pt x="324" y="205"/>
                      <a:pt x="312" y="205"/>
                      <a:pt x="297" y="204"/>
                    </a:cubicBezTo>
                    <a:cubicBezTo>
                      <a:pt x="287" y="199"/>
                      <a:pt x="282" y="201"/>
                      <a:pt x="270" y="202"/>
                    </a:cubicBezTo>
                    <a:cubicBezTo>
                      <a:pt x="263" y="204"/>
                      <a:pt x="256" y="207"/>
                      <a:pt x="249" y="208"/>
                    </a:cubicBezTo>
                    <a:cubicBezTo>
                      <a:pt x="240" y="212"/>
                      <a:pt x="229" y="218"/>
                      <a:pt x="219" y="220"/>
                    </a:cubicBezTo>
                    <a:cubicBezTo>
                      <a:pt x="213" y="221"/>
                      <a:pt x="201" y="223"/>
                      <a:pt x="201" y="223"/>
                    </a:cubicBezTo>
                    <a:cubicBezTo>
                      <a:pt x="192" y="228"/>
                      <a:pt x="183" y="232"/>
                      <a:pt x="174" y="237"/>
                    </a:cubicBezTo>
                    <a:cubicBezTo>
                      <a:pt x="168" y="245"/>
                      <a:pt x="161" y="254"/>
                      <a:pt x="150" y="256"/>
                    </a:cubicBezTo>
                    <a:cubicBezTo>
                      <a:pt x="137" y="263"/>
                      <a:pt x="109" y="261"/>
                      <a:pt x="92" y="262"/>
                    </a:cubicBezTo>
                    <a:cubicBezTo>
                      <a:pt x="73" y="274"/>
                      <a:pt x="48" y="265"/>
                      <a:pt x="27" y="261"/>
                    </a:cubicBezTo>
                    <a:cubicBezTo>
                      <a:pt x="21" y="257"/>
                      <a:pt x="16" y="253"/>
                      <a:pt x="9" y="252"/>
                    </a:cubicBezTo>
                    <a:cubicBezTo>
                      <a:pt x="0" y="248"/>
                      <a:pt x="4" y="242"/>
                      <a:pt x="8" y="235"/>
                    </a:cubicBezTo>
                    <a:cubicBezTo>
                      <a:pt x="9" y="223"/>
                      <a:pt x="11" y="227"/>
                      <a:pt x="17" y="219"/>
                    </a:cubicBezTo>
                    <a:cubicBezTo>
                      <a:pt x="18" y="209"/>
                      <a:pt x="19" y="198"/>
                      <a:pt x="23" y="189"/>
                    </a:cubicBezTo>
                    <a:cubicBezTo>
                      <a:pt x="24" y="176"/>
                      <a:pt x="28" y="174"/>
                      <a:pt x="32" y="163"/>
                    </a:cubicBezTo>
                    <a:cubicBezTo>
                      <a:pt x="31" y="156"/>
                      <a:pt x="23" y="125"/>
                      <a:pt x="35" y="123"/>
                    </a:cubicBezTo>
                    <a:cubicBezTo>
                      <a:pt x="41" y="118"/>
                      <a:pt x="44" y="107"/>
                      <a:pt x="48" y="100"/>
                    </a:cubicBezTo>
                    <a:cubicBezTo>
                      <a:pt x="55" y="100"/>
                      <a:pt x="76" y="106"/>
                      <a:pt x="84" y="100"/>
                    </a:cubicBezTo>
                    <a:cubicBezTo>
                      <a:pt x="83" y="88"/>
                      <a:pt x="85" y="85"/>
                      <a:pt x="75" y="79"/>
                    </a:cubicBezTo>
                    <a:cubicBezTo>
                      <a:pt x="72" y="74"/>
                      <a:pt x="69" y="69"/>
                      <a:pt x="66" y="64"/>
                    </a:cubicBezTo>
                    <a:cubicBezTo>
                      <a:pt x="65" y="42"/>
                      <a:pt x="66" y="50"/>
                      <a:pt x="63" y="31"/>
                    </a:cubicBezTo>
                    <a:cubicBezTo>
                      <a:pt x="62" y="25"/>
                      <a:pt x="57" y="15"/>
                      <a:pt x="57" y="15"/>
                    </a:cubicBezTo>
                    <a:cubicBezTo>
                      <a:pt x="63" y="12"/>
                      <a:pt x="70" y="12"/>
                      <a:pt x="77" y="10"/>
                    </a:cubicBezTo>
                    <a:cubicBezTo>
                      <a:pt x="91" y="12"/>
                      <a:pt x="103" y="17"/>
                      <a:pt x="116" y="19"/>
                    </a:cubicBezTo>
                    <a:cubicBezTo>
                      <a:pt x="122" y="22"/>
                      <a:pt x="128" y="24"/>
                      <a:pt x="134" y="25"/>
                    </a:cubicBezTo>
                    <a:cubicBezTo>
                      <a:pt x="140" y="29"/>
                      <a:pt x="145" y="33"/>
                      <a:pt x="152" y="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2" name="Freeform 34"/>
              <p:cNvSpPr>
                <a:spLocks/>
              </p:cNvSpPr>
              <p:nvPr/>
            </p:nvSpPr>
            <p:spPr bwMode="auto">
              <a:xfrm>
                <a:off x="1172" y="1646"/>
                <a:ext cx="561" cy="288"/>
              </a:xfrm>
              <a:custGeom>
                <a:avLst/>
                <a:gdLst>
                  <a:gd name="T0" fmla="*/ 31 w 689"/>
                  <a:gd name="T1" fmla="*/ 177 h 358"/>
                  <a:gd name="T2" fmla="*/ 70 w 689"/>
                  <a:gd name="T3" fmla="*/ 178 h 358"/>
                  <a:gd name="T4" fmla="*/ 109 w 689"/>
                  <a:gd name="T5" fmla="*/ 165 h 358"/>
                  <a:gd name="T6" fmla="*/ 164 w 689"/>
                  <a:gd name="T7" fmla="*/ 139 h 358"/>
                  <a:gd name="T8" fmla="*/ 217 w 689"/>
                  <a:gd name="T9" fmla="*/ 114 h 358"/>
                  <a:gd name="T10" fmla="*/ 280 w 689"/>
                  <a:gd name="T11" fmla="*/ 100 h 358"/>
                  <a:gd name="T12" fmla="*/ 320 w 689"/>
                  <a:gd name="T13" fmla="*/ 73 h 358"/>
                  <a:gd name="T14" fmla="*/ 377 w 689"/>
                  <a:gd name="T15" fmla="*/ 54 h 358"/>
                  <a:gd name="T16" fmla="*/ 388 w 689"/>
                  <a:gd name="T17" fmla="*/ 48 h 358"/>
                  <a:gd name="T18" fmla="*/ 457 w 689"/>
                  <a:gd name="T19" fmla="*/ 55 h 358"/>
                  <a:gd name="T20" fmla="*/ 500 w 689"/>
                  <a:gd name="T21" fmla="*/ 36 h 358"/>
                  <a:gd name="T22" fmla="*/ 541 w 689"/>
                  <a:gd name="T23" fmla="*/ 12 h 358"/>
                  <a:gd name="T24" fmla="*/ 623 w 689"/>
                  <a:gd name="T25" fmla="*/ 16 h 358"/>
                  <a:gd name="T26" fmla="*/ 686 w 689"/>
                  <a:gd name="T27" fmla="*/ 31 h 358"/>
                  <a:gd name="T28" fmla="*/ 656 w 689"/>
                  <a:gd name="T29" fmla="*/ 79 h 358"/>
                  <a:gd name="T30" fmla="*/ 589 w 689"/>
                  <a:gd name="T31" fmla="*/ 75 h 358"/>
                  <a:gd name="T32" fmla="*/ 554 w 689"/>
                  <a:gd name="T33" fmla="*/ 72 h 358"/>
                  <a:gd name="T34" fmla="*/ 541 w 689"/>
                  <a:gd name="T35" fmla="*/ 96 h 358"/>
                  <a:gd name="T36" fmla="*/ 512 w 689"/>
                  <a:gd name="T37" fmla="*/ 130 h 358"/>
                  <a:gd name="T38" fmla="*/ 499 w 689"/>
                  <a:gd name="T39" fmla="*/ 180 h 358"/>
                  <a:gd name="T40" fmla="*/ 547 w 689"/>
                  <a:gd name="T41" fmla="*/ 199 h 358"/>
                  <a:gd name="T42" fmla="*/ 515 w 689"/>
                  <a:gd name="T43" fmla="*/ 244 h 358"/>
                  <a:gd name="T44" fmla="*/ 518 w 689"/>
                  <a:gd name="T45" fmla="*/ 354 h 358"/>
                  <a:gd name="T46" fmla="*/ 479 w 689"/>
                  <a:gd name="T47" fmla="*/ 309 h 358"/>
                  <a:gd name="T48" fmla="*/ 467 w 689"/>
                  <a:gd name="T49" fmla="*/ 271 h 358"/>
                  <a:gd name="T50" fmla="*/ 446 w 689"/>
                  <a:gd name="T51" fmla="*/ 234 h 358"/>
                  <a:gd name="T52" fmla="*/ 383 w 689"/>
                  <a:gd name="T53" fmla="*/ 204 h 358"/>
                  <a:gd name="T54" fmla="*/ 338 w 689"/>
                  <a:gd name="T55" fmla="*/ 183 h 358"/>
                  <a:gd name="T56" fmla="*/ 298 w 689"/>
                  <a:gd name="T57" fmla="*/ 165 h 358"/>
                  <a:gd name="T58" fmla="*/ 257 w 689"/>
                  <a:gd name="T59" fmla="*/ 178 h 358"/>
                  <a:gd name="T60" fmla="*/ 197 w 689"/>
                  <a:gd name="T61" fmla="*/ 190 h 358"/>
                  <a:gd name="T62" fmla="*/ 164 w 689"/>
                  <a:gd name="T63" fmla="*/ 196 h 358"/>
                  <a:gd name="T64" fmla="*/ 131 w 689"/>
                  <a:gd name="T65" fmla="*/ 211 h 358"/>
                  <a:gd name="T66" fmla="*/ 101 w 689"/>
                  <a:gd name="T67" fmla="*/ 244 h 358"/>
                  <a:gd name="T68" fmla="*/ 77 w 689"/>
                  <a:gd name="T69" fmla="*/ 280 h 358"/>
                  <a:gd name="T70" fmla="*/ 28 w 689"/>
                  <a:gd name="T71" fmla="*/ 270 h 358"/>
                  <a:gd name="T72" fmla="*/ 10 w 689"/>
                  <a:gd name="T73" fmla="*/ 243 h 358"/>
                  <a:gd name="T74" fmla="*/ 2 w 689"/>
                  <a:gd name="T75" fmla="*/ 186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89" h="358">
                    <a:moveTo>
                      <a:pt x="2" y="186"/>
                    </a:moveTo>
                    <a:cubicBezTo>
                      <a:pt x="12" y="183"/>
                      <a:pt x="21" y="179"/>
                      <a:pt x="31" y="177"/>
                    </a:cubicBezTo>
                    <a:cubicBezTo>
                      <a:pt x="43" y="171"/>
                      <a:pt x="38" y="174"/>
                      <a:pt x="46" y="169"/>
                    </a:cubicBezTo>
                    <a:cubicBezTo>
                      <a:pt x="75" y="173"/>
                      <a:pt x="53" y="175"/>
                      <a:pt x="70" y="178"/>
                    </a:cubicBezTo>
                    <a:cubicBezTo>
                      <a:pt x="77" y="177"/>
                      <a:pt x="81" y="175"/>
                      <a:pt x="88" y="174"/>
                    </a:cubicBezTo>
                    <a:cubicBezTo>
                      <a:pt x="95" y="170"/>
                      <a:pt x="101" y="167"/>
                      <a:pt x="109" y="165"/>
                    </a:cubicBezTo>
                    <a:cubicBezTo>
                      <a:pt x="117" y="159"/>
                      <a:pt x="124" y="157"/>
                      <a:pt x="133" y="154"/>
                    </a:cubicBezTo>
                    <a:cubicBezTo>
                      <a:pt x="142" y="147"/>
                      <a:pt x="153" y="141"/>
                      <a:pt x="164" y="139"/>
                    </a:cubicBezTo>
                    <a:cubicBezTo>
                      <a:pt x="172" y="135"/>
                      <a:pt x="182" y="128"/>
                      <a:pt x="190" y="126"/>
                    </a:cubicBezTo>
                    <a:cubicBezTo>
                      <a:pt x="198" y="120"/>
                      <a:pt x="208" y="116"/>
                      <a:pt x="217" y="114"/>
                    </a:cubicBezTo>
                    <a:cubicBezTo>
                      <a:pt x="225" y="110"/>
                      <a:pt x="236" y="106"/>
                      <a:pt x="244" y="105"/>
                    </a:cubicBezTo>
                    <a:cubicBezTo>
                      <a:pt x="256" y="101"/>
                      <a:pt x="268" y="102"/>
                      <a:pt x="280" y="100"/>
                    </a:cubicBezTo>
                    <a:cubicBezTo>
                      <a:pt x="286" y="97"/>
                      <a:pt x="294" y="91"/>
                      <a:pt x="301" y="90"/>
                    </a:cubicBezTo>
                    <a:cubicBezTo>
                      <a:pt x="306" y="84"/>
                      <a:pt x="313" y="78"/>
                      <a:pt x="320" y="73"/>
                    </a:cubicBezTo>
                    <a:cubicBezTo>
                      <a:pt x="326" y="62"/>
                      <a:pt x="334" y="59"/>
                      <a:pt x="346" y="57"/>
                    </a:cubicBezTo>
                    <a:cubicBezTo>
                      <a:pt x="360" y="50"/>
                      <a:pt x="335" y="62"/>
                      <a:pt x="377" y="54"/>
                    </a:cubicBezTo>
                    <a:cubicBezTo>
                      <a:pt x="379" y="54"/>
                      <a:pt x="380" y="50"/>
                      <a:pt x="382" y="49"/>
                    </a:cubicBezTo>
                    <a:cubicBezTo>
                      <a:pt x="384" y="48"/>
                      <a:pt x="386" y="48"/>
                      <a:pt x="388" y="48"/>
                    </a:cubicBezTo>
                    <a:cubicBezTo>
                      <a:pt x="401" y="41"/>
                      <a:pt x="419" y="45"/>
                      <a:pt x="434" y="46"/>
                    </a:cubicBezTo>
                    <a:cubicBezTo>
                      <a:pt x="441" y="50"/>
                      <a:pt x="449" y="54"/>
                      <a:pt x="457" y="55"/>
                    </a:cubicBezTo>
                    <a:cubicBezTo>
                      <a:pt x="466" y="54"/>
                      <a:pt x="471" y="49"/>
                      <a:pt x="478" y="45"/>
                    </a:cubicBezTo>
                    <a:cubicBezTo>
                      <a:pt x="484" y="35"/>
                      <a:pt x="486" y="37"/>
                      <a:pt x="500" y="36"/>
                    </a:cubicBezTo>
                    <a:cubicBezTo>
                      <a:pt x="508" y="28"/>
                      <a:pt x="505" y="23"/>
                      <a:pt x="518" y="21"/>
                    </a:cubicBezTo>
                    <a:cubicBezTo>
                      <a:pt x="526" y="18"/>
                      <a:pt x="533" y="13"/>
                      <a:pt x="541" y="12"/>
                    </a:cubicBezTo>
                    <a:cubicBezTo>
                      <a:pt x="552" y="6"/>
                      <a:pt x="562" y="2"/>
                      <a:pt x="574" y="0"/>
                    </a:cubicBezTo>
                    <a:cubicBezTo>
                      <a:pt x="592" y="3"/>
                      <a:pt x="606" y="14"/>
                      <a:pt x="623" y="16"/>
                    </a:cubicBezTo>
                    <a:cubicBezTo>
                      <a:pt x="643" y="28"/>
                      <a:pt x="667" y="19"/>
                      <a:pt x="688" y="15"/>
                    </a:cubicBezTo>
                    <a:cubicBezTo>
                      <a:pt x="689" y="21"/>
                      <a:pt x="689" y="25"/>
                      <a:pt x="686" y="31"/>
                    </a:cubicBezTo>
                    <a:cubicBezTo>
                      <a:pt x="685" y="40"/>
                      <a:pt x="682" y="45"/>
                      <a:pt x="677" y="52"/>
                    </a:cubicBezTo>
                    <a:cubicBezTo>
                      <a:pt x="675" y="63"/>
                      <a:pt x="666" y="73"/>
                      <a:pt x="656" y="79"/>
                    </a:cubicBezTo>
                    <a:cubicBezTo>
                      <a:pt x="649" y="88"/>
                      <a:pt x="612" y="80"/>
                      <a:pt x="602" y="79"/>
                    </a:cubicBezTo>
                    <a:cubicBezTo>
                      <a:pt x="597" y="73"/>
                      <a:pt x="596" y="73"/>
                      <a:pt x="589" y="75"/>
                    </a:cubicBezTo>
                    <a:cubicBezTo>
                      <a:pt x="585" y="80"/>
                      <a:pt x="582" y="83"/>
                      <a:pt x="577" y="87"/>
                    </a:cubicBezTo>
                    <a:cubicBezTo>
                      <a:pt x="566" y="83"/>
                      <a:pt x="564" y="74"/>
                      <a:pt x="554" y="72"/>
                    </a:cubicBezTo>
                    <a:cubicBezTo>
                      <a:pt x="547" y="69"/>
                      <a:pt x="542" y="71"/>
                      <a:pt x="536" y="75"/>
                    </a:cubicBezTo>
                    <a:cubicBezTo>
                      <a:pt x="531" y="84"/>
                      <a:pt x="536" y="88"/>
                      <a:pt x="541" y="96"/>
                    </a:cubicBezTo>
                    <a:cubicBezTo>
                      <a:pt x="544" y="112"/>
                      <a:pt x="541" y="114"/>
                      <a:pt x="526" y="117"/>
                    </a:cubicBezTo>
                    <a:cubicBezTo>
                      <a:pt x="520" y="121"/>
                      <a:pt x="516" y="124"/>
                      <a:pt x="512" y="130"/>
                    </a:cubicBezTo>
                    <a:cubicBezTo>
                      <a:pt x="511" y="138"/>
                      <a:pt x="508" y="145"/>
                      <a:pt x="502" y="151"/>
                    </a:cubicBezTo>
                    <a:cubicBezTo>
                      <a:pt x="499" y="159"/>
                      <a:pt x="501" y="170"/>
                      <a:pt x="499" y="180"/>
                    </a:cubicBezTo>
                    <a:cubicBezTo>
                      <a:pt x="509" y="187"/>
                      <a:pt x="521" y="186"/>
                      <a:pt x="533" y="187"/>
                    </a:cubicBezTo>
                    <a:cubicBezTo>
                      <a:pt x="539" y="190"/>
                      <a:pt x="542" y="195"/>
                      <a:pt x="547" y="199"/>
                    </a:cubicBezTo>
                    <a:cubicBezTo>
                      <a:pt x="557" y="215"/>
                      <a:pt x="546" y="229"/>
                      <a:pt x="530" y="232"/>
                    </a:cubicBezTo>
                    <a:cubicBezTo>
                      <a:pt x="526" y="238"/>
                      <a:pt x="521" y="240"/>
                      <a:pt x="515" y="244"/>
                    </a:cubicBezTo>
                    <a:cubicBezTo>
                      <a:pt x="508" y="255"/>
                      <a:pt x="517" y="258"/>
                      <a:pt x="527" y="259"/>
                    </a:cubicBezTo>
                    <a:cubicBezTo>
                      <a:pt x="539" y="290"/>
                      <a:pt x="551" y="341"/>
                      <a:pt x="518" y="354"/>
                    </a:cubicBezTo>
                    <a:cubicBezTo>
                      <a:pt x="498" y="353"/>
                      <a:pt x="491" y="358"/>
                      <a:pt x="485" y="343"/>
                    </a:cubicBezTo>
                    <a:cubicBezTo>
                      <a:pt x="484" y="332"/>
                      <a:pt x="484" y="319"/>
                      <a:pt x="479" y="309"/>
                    </a:cubicBezTo>
                    <a:cubicBezTo>
                      <a:pt x="478" y="303"/>
                      <a:pt x="476" y="297"/>
                      <a:pt x="473" y="291"/>
                    </a:cubicBezTo>
                    <a:cubicBezTo>
                      <a:pt x="472" y="284"/>
                      <a:pt x="470" y="277"/>
                      <a:pt x="467" y="271"/>
                    </a:cubicBezTo>
                    <a:cubicBezTo>
                      <a:pt x="466" y="265"/>
                      <a:pt x="464" y="262"/>
                      <a:pt x="461" y="256"/>
                    </a:cubicBezTo>
                    <a:cubicBezTo>
                      <a:pt x="460" y="249"/>
                      <a:pt x="451" y="241"/>
                      <a:pt x="446" y="234"/>
                    </a:cubicBezTo>
                    <a:cubicBezTo>
                      <a:pt x="443" y="221"/>
                      <a:pt x="428" y="212"/>
                      <a:pt x="416" y="210"/>
                    </a:cubicBezTo>
                    <a:cubicBezTo>
                      <a:pt x="406" y="205"/>
                      <a:pt x="394" y="206"/>
                      <a:pt x="383" y="204"/>
                    </a:cubicBezTo>
                    <a:cubicBezTo>
                      <a:pt x="374" y="197"/>
                      <a:pt x="371" y="191"/>
                      <a:pt x="359" y="189"/>
                    </a:cubicBezTo>
                    <a:cubicBezTo>
                      <a:pt x="353" y="186"/>
                      <a:pt x="345" y="184"/>
                      <a:pt x="338" y="183"/>
                    </a:cubicBezTo>
                    <a:cubicBezTo>
                      <a:pt x="330" y="179"/>
                      <a:pt x="323" y="173"/>
                      <a:pt x="314" y="171"/>
                    </a:cubicBezTo>
                    <a:cubicBezTo>
                      <a:pt x="309" y="167"/>
                      <a:pt x="304" y="166"/>
                      <a:pt x="298" y="165"/>
                    </a:cubicBezTo>
                    <a:cubicBezTo>
                      <a:pt x="291" y="166"/>
                      <a:pt x="285" y="168"/>
                      <a:pt x="278" y="169"/>
                    </a:cubicBezTo>
                    <a:cubicBezTo>
                      <a:pt x="271" y="173"/>
                      <a:pt x="265" y="177"/>
                      <a:pt x="257" y="178"/>
                    </a:cubicBezTo>
                    <a:cubicBezTo>
                      <a:pt x="250" y="181"/>
                      <a:pt x="243" y="183"/>
                      <a:pt x="236" y="184"/>
                    </a:cubicBezTo>
                    <a:cubicBezTo>
                      <a:pt x="226" y="189"/>
                      <a:pt x="208" y="189"/>
                      <a:pt x="197" y="190"/>
                    </a:cubicBezTo>
                    <a:cubicBezTo>
                      <a:pt x="184" y="194"/>
                      <a:pt x="196" y="191"/>
                      <a:pt x="181" y="193"/>
                    </a:cubicBezTo>
                    <a:cubicBezTo>
                      <a:pt x="175" y="194"/>
                      <a:pt x="164" y="196"/>
                      <a:pt x="164" y="196"/>
                    </a:cubicBezTo>
                    <a:cubicBezTo>
                      <a:pt x="159" y="199"/>
                      <a:pt x="154" y="199"/>
                      <a:pt x="149" y="202"/>
                    </a:cubicBezTo>
                    <a:cubicBezTo>
                      <a:pt x="144" y="208"/>
                      <a:pt x="138" y="210"/>
                      <a:pt x="131" y="211"/>
                    </a:cubicBezTo>
                    <a:cubicBezTo>
                      <a:pt x="124" y="216"/>
                      <a:pt x="117" y="222"/>
                      <a:pt x="110" y="226"/>
                    </a:cubicBezTo>
                    <a:cubicBezTo>
                      <a:pt x="109" y="232"/>
                      <a:pt x="105" y="239"/>
                      <a:pt x="101" y="244"/>
                    </a:cubicBezTo>
                    <a:cubicBezTo>
                      <a:pt x="99" y="255"/>
                      <a:pt x="105" y="271"/>
                      <a:pt x="92" y="274"/>
                    </a:cubicBezTo>
                    <a:cubicBezTo>
                      <a:pt x="87" y="278"/>
                      <a:pt x="83" y="279"/>
                      <a:pt x="77" y="280"/>
                    </a:cubicBezTo>
                    <a:cubicBezTo>
                      <a:pt x="71" y="279"/>
                      <a:pt x="65" y="277"/>
                      <a:pt x="59" y="276"/>
                    </a:cubicBezTo>
                    <a:cubicBezTo>
                      <a:pt x="49" y="271"/>
                      <a:pt x="38" y="272"/>
                      <a:pt x="28" y="270"/>
                    </a:cubicBezTo>
                    <a:cubicBezTo>
                      <a:pt x="20" y="267"/>
                      <a:pt x="21" y="262"/>
                      <a:pt x="17" y="255"/>
                    </a:cubicBezTo>
                    <a:cubicBezTo>
                      <a:pt x="16" y="249"/>
                      <a:pt x="15" y="247"/>
                      <a:pt x="10" y="243"/>
                    </a:cubicBezTo>
                    <a:cubicBezTo>
                      <a:pt x="11" y="230"/>
                      <a:pt x="14" y="219"/>
                      <a:pt x="10" y="205"/>
                    </a:cubicBezTo>
                    <a:cubicBezTo>
                      <a:pt x="7" y="196"/>
                      <a:pt x="0" y="195"/>
                      <a:pt x="2" y="186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3" name="Freeform 35"/>
              <p:cNvSpPr>
                <a:spLocks/>
              </p:cNvSpPr>
              <p:nvPr/>
            </p:nvSpPr>
            <p:spPr bwMode="auto">
              <a:xfrm>
                <a:off x="1405" y="2041"/>
                <a:ext cx="628" cy="224"/>
              </a:xfrm>
              <a:custGeom>
                <a:avLst/>
                <a:gdLst>
                  <a:gd name="T0" fmla="*/ 0 w 773"/>
                  <a:gd name="T1" fmla="*/ 89 h 278"/>
                  <a:gd name="T2" fmla="*/ 21 w 773"/>
                  <a:gd name="T3" fmla="*/ 67 h 278"/>
                  <a:gd name="T4" fmla="*/ 37 w 773"/>
                  <a:gd name="T5" fmla="*/ 62 h 278"/>
                  <a:gd name="T6" fmla="*/ 63 w 773"/>
                  <a:gd name="T7" fmla="*/ 83 h 278"/>
                  <a:gd name="T8" fmla="*/ 90 w 773"/>
                  <a:gd name="T9" fmla="*/ 89 h 278"/>
                  <a:gd name="T10" fmla="*/ 142 w 773"/>
                  <a:gd name="T11" fmla="*/ 91 h 278"/>
                  <a:gd name="T12" fmla="*/ 184 w 773"/>
                  <a:gd name="T13" fmla="*/ 86 h 278"/>
                  <a:gd name="T14" fmla="*/ 207 w 773"/>
                  <a:gd name="T15" fmla="*/ 80 h 278"/>
                  <a:gd name="T16" fmla="*/ 234 w 773"/>
                  <a:gd name="T17" fmla="*/ 61 h 278"/>
                  <a:gd name="T18" fmla="*/ 264 w 773"/>
                  <a:gd name="T19" fmla="*/ 46 h 278"/>
                  <a:gd name="T20" fmla="*/ 309 w 773"/>
                  <a:gd name="T21" fmla="*/ 28 h 278"/>
                  <a:gd name="T22" fmla="*/ 345 w 773"/>
                  <a:gd name="T23" fmla="*/ 29 h 278"/>
                  <a:gd name="T24" fmla="*/ 456 w 773"/>
                  <a:gd name="T25" fmla="*/ 26 h 278"/>
                  <a:gd name="T26" fmla="*/ 504 w 773"/>
                  <a:gd name="T27" fmla="*/ 19 h 278"/>
                  <a:gd name="T28" fmla="*/ 546 w 773"/>
                  <a:gd name="T29" fmla="*/ 4 h 278"/>
                  <a:gd name="T30" fmla="*/ 586 w 773"/>
                  <a:gd name="T31" fmla="*/ 14 h 278"/>
                  <a:gd name="T32" fmla="*/ 606 w 773"/>
                  <a:gd name="T33" fmla="*/ 31 h 278"/>
                  <a:gd name="T34" fmla="*/ 672 w 773"/>
                  <a:gd name="T35" fmla="*/ 71 h 278"/>
                  <a:gd name="T36" fmla="*/ 724 w 773"/>
                  <a:gd name="T37" fmla="*/ 98 h 278"/>
                  <a:gd name="T38" fmla="*/ 745 w 773"/>
                  <a:gd name="T39" fmla="*/ 125 h 278"/>
                  <a:gd name="T40" fmla="*/ 762 w 773"/>
                  <a:gd name="T41" fmla="*/ 152 h 278"/>
                  <a:gd name="T42" fmla="*/ 766 w 773"/>
                  <a:gd name="T43" fmla="*/ 170 h 278"/>
                  <a:gd name="T44" fmla="*/ 760 w 773"/>
                  <a:gd name="T45" fmla="*/ 251 h 278"/>
                  <a:gd name="T46" fmla="*/ 745 w 773"/>
                  <a:gd name="T47" fmla="*/ 278 h 278"/>
                  <a:gd name="T48" fmla="*/ 738 w 773"/>
                  <a:gd name="T49" fmla="*/ 256 h 278"/>
                  <a:gd name="T50" fmla="*/ 714 w 773"/>
                  <a:gd name="T51" fmla="*/ 244 h 278"/>
                  <a:gd name="T52" fmla="*/ 700 w 773"/>
                  <a:gd name="T53" fmla="*/ 241 h 278"/>
                  <a:gd name="T54" fmla="*/ 640 w 773"/>
                  <a:gd name="T55" fmla="*/ 274 h 278"/>
                  <a:gd name="T56" fmla="*/ 568 w 773"/>
                  <a:gd name="T57" fmla="*/ 262 h 278"/>
                  <a:gd name="T58" fmla="*/ 553 w 773"/>
                  <a:gd name="T59" fmla="*/ 256 h 278"/>
                  <a:gd name="T60" fmla="*/ 535 w 773"/>
                  <a:gd name="T61" fmla="*/ 251 h 278"/>
                  <a:gd name="T62" fmla="*/ 442 w 773"/>
                  <a:gd name="T63" fmla="*/ 259 h 278"/>
                  <a:gd name="T64" fmla="*/ 406 w 773"/>
                  <a:gd name="T65" fmla="*/ 256 h 278"/>
                  <a:gd name="T66" fmla="*/ 369 w 773"/>
                  <a:gd name="T67" fmla="*/ 241 h 278"/>
                  <a:gd name="T68" fmla="*/ 322 w 773"/>
                  <a:gd name="T69" fmla="*/ 244 h 278"/>
                  <a:gd name="T70" fmla="*/ 288 w 773"/>
                  <a:gd name="T71" fmla="*/ 242 h 278"/>
                  <a:gd name="T72" fmla="*/ 267 w 773"/>
                  <a:gd name="T73" fmla="*/ 229 h 278"/>
                  <a:gd name="T74" fmla="*/ 235 w 773"/>
                  <a:gd name="T75" fmla="*/ 224 h 278"/>
                  <a:gd name="T76" fmla="*/ 202 w 773"/>
                  <a:gd name="T77" fmla="*/ 181 h 278"/>
                  <a:gd name="T78" fmla="*/ 180 w 773"/>
                  <a:gd name="T79" fmla="*/ 175 h 278"/>
                  <a:gd name="T80" fmla="*/ 163 w 773"/>
                  <a:gd name="T81" fmla="*/ 170 h 278"/>
                  <a:gd name="T82" fmla="*/ 142 w 773"/>
                  <a:gd name="T83" fmla="*/ 160 h 278"/>
                  <a:gd name="T84" fmla="*/ 123 w 773"/>
                  <a:gd name="T85" fmla="*/ 149 h 278"/>
                  <a:gd name="T86" fmla="*/ 109 w 773"/>
                  <a:gd name="T87" fmla="*/ 133 h 278"/>
                  <a:gd name="T88" fmla="*/ 67 w 773"/>
                  <a:gd name="T89" fmla="*/ 125 h 278"/>
                  <a:gd name="T90" fmla="*/ 57 w 773"/>
                  <a:gd name="T91" fmla="*/ 112 h 278"/>
                  <a:gd name="T92" fmla="*/ 13 w 773"/>
                  <a:gd name="T93" fmla="*/ 101 h 278"/>
                  <a:gd name="T94" fmla="*/ 0 w 773"/>
                  <a:gd name="T95" fmla="*/ 89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73" h="278">
                    <a:moveTo>
                      <a:pt x="0" y="89"/>
                    </a:moveTo>
                    <a:cubicBezTo>
                      <a:pt x="7" y="80"/>
                      <a:pt x="8" y="70"/>
                      <a:pt x="21" y="67"/>
                    </a:cubicBezTo>
                    <a:cubicBezTo>
                      <a:pt x="26" y="64"/>
                      <a:pt x="31" y="64"/>
                      <a:pt x="37" y="62"/>
                    </a:cubicBezTo>
                    <a:cubicBezTo>
                      <a:pt x="52" y="66"/>
                      <a:pt x="41" y="79"/>
                      <a:pt x="63" y="83"/>
                    </a:cubicBezTo>
                    <a:cubicBezTo>
                      <a:pt x="71" y="87"/>
                      <a:pt x="81" y="88"/>
                      <a:pt x="90" y="89"/>
                    </a:cubicBezTo>
                    <a:cubicBezTo>
                      <a:pt x="103" y="96"/>
                      <a:pt x="129" y="91"/>
                      <a:pt x="142" y="91"/>
                    </a:cubicBezTo>
                    <a:cubicBezTo>
                      <a:pt x="155" y="86"/>
                      <a:pt x="184" y="86"/>
                      <a:pt x="184" y="86"/>
                    </a:cubicBezTo>
                    <a:cubicBezTo>
                      <a:pt x="203" y="83"/>
                      <a:pt x="196" y="86"/>
                      <a:pt x="207" y="80"/>
                    </a:cubicBezTo>
                    <a:cubicBezTo>
                      <a:pt x="216" y="69"/>
                      <a:pt x="220" y="66"/>
                      <a:pt x="234" y="61"/>
                    </a:cubicBezTo>
                    <a:cubicBezTo>
                      <a:pt x="242" y="55"/>
                      <a:pt x="254" y="48"/>
                      <a:pt x="264" y="46"/>
                    </a:cubicBezTo>
                    <a:cubicBezTo>
                      <a:pt x="276" y="37"/>
                      <a:pt x="295" y="29"/>
                      <a:pt x="309" y="28"/>
                    </a:cubicBezTo>
                    <a:cubicBezTo>
                      <a:pt x="320" y="22"/>
                      <a:pt x="333" y="27"/>
                      <a:pt x="345" y="29"/>
                    </a:cubicBezTo>
                    <a:cubicBezTo>
                      <a:pt x="357" y="38"/>
                      <a:pt x="441" y="27"/>
                      <a:pt x="456" y="26"/>
                    </a:cubicBezTo>
                    <a:cubicBezTo>
                      <a:pt x="472" y="23"/>
                      <a:pt x="488" y="22"/>
                      <a:pt x="504" y="19"/>
                    </a:cubicBezTo>
                    <a:cubicBezTo>
                      <a:pt x="517" y="9"/>
                      <a:pt x="529" y="5"/>
                      <a:pt x="546" y="4"/>
                    </a:cubicBezTo>
                    <a:cubicBezTo>
                      <a:pt x="573" y="5"/>
                      <a:pt x="572" y="0"/>
                      <a:pt x="586" y="14"/>
                    </a:cubicBezTo>
                    <a:cubicBezTo>
                      <a:pt x="590" y="24"/>
                      <a:pt x="598" y="26"/>
                      <a:pt x="606" y="31"/>
                    </a:cubicBezTo>
                    <a:cubicBezTo>
                      <a:pt x="622" y="51"/>
                      <a:pt x="650" y="58"/>
                      <a:pt x="672" y="71"/>
                    </a:cubicBezTo>
                    <a:cubicBezTo>
                      <a:pt x="682" y="84"/>
                      <a:pt x="709" y="90"/>
                      <a:pt x="724" y="98"/>
                    </a:cubicBezTo>
                    <a:cubicBezTo>
                      <a:pt x="731" y="109"/>
                      <a:pt x="736" y="116"/>
                      <a:pt x="745" y="125"/>
                    </a:cubicBezTo>
                    <a:cubicBezTo>
                      <a:pt x="752" y="132"/>
                      <a:pt x="756" y="144"/>
                      <a:pt x="762" y="152"/>
                    </a:cubicBezTo>
                    <a:cubicBezTo>
                      <a:pt x="763" y="159"/>
                      <a:pt x="765" y="163"/>
                      <a:pt x="766" y="170"/>
                    </a:cubicBezTo>
                    <a:cubicBezTo>
                      <a:pt x="767" y="199"/>
                      <a:pt x="773" y="225"/>
                      <a:pt x="760" y="251"/>
                    </a:cubicBezTo>
                    <a:cubicBezTo>
                      <a:pt x="758" y="262"/>
                      <a:pt x="757" y="276"/>
                      <a:pt x="745" y="278"/>
                    </a:cubicBezTo>
                    <a:cubicBezTo>
                      <a:pt x="735" y="271"/>
                      <a:pt x="742" y="269"/>
                      <a:pt x="738" y="256"/>
                    </a:cubicBezTo>
                    <a:cubicBezTo>
                      <a:pt x="736" y="251"/>
                      <a:pt x="719" y="245"/>
                      <a:pt x="714" y="244"/>
                    </a:cubicBezTo>
                    <a:cubicBezTo>
                      <a:pt x="709" y="243"/>
                      <a:pt x="700" y="241"/>
                      <a:pt x="700" y="241"/>
                    </a:cubicBezTo>
                    <a:cubicBezTo>
                      <a:pt x="680" y="231"/>
                      <a:pt x="653" y="261"/>
                      <a:pt x="640" y="274"/>
                    </a:cubicBezTo>
                    <a:cubicBezTo>
                      <a:pt x="595" y="272"/>
                      <a:pt x="601" y="269"/>
                      <a:pt x="568" y="262"/>
                    </a:cubicBezTo>
                    <a:cubicBezTo>
                      <a:pt x="563" y="258"/>
                      <a:pt x="559" y="257"/>
                      <a:pt x="553" y="256"/>
                    </a:cubicBezTo>
                    <a:cubicBezTo>
                      <a:pt x="547" y="253"/>
                      <a:pt x="541" y="253"/>
                      <a:pt x="535" y="251"/>
                    </a:cubicBezTo>
                    <a:cubicBezTo>
                      <a:pt x="501" y="252"/>
                      <a:pt x="474" y="254"/>
                      <a:pt x="442" y="259"/>
                    </a:cubicBezTo>
                    <a:cubicBezTo>
                      <a:pt x="430" y="258"/>
                      <a:pt x="417" y="260"/>
                      <a:pt x="406" y="256"/>
                    </a:cubicBezTo>
                    <a:cubicBezTo>
                      <a:pt x="392" y="251"/>
                      <a:pt x="385" y="242"/>
                      <a:pt x="369" y="241"/>
                    </a:cubicBezTo>
                    <a:cubicBezTo>
                      <a:pt x="356" y="236"/>
                      <a:pt x="336" y="242"/>
                      <a:pt x="322" y="244"/>
                    </a:cubicBezTo>
                    <a:cubicBezTo>
                      <a:pt x="311" y="243"/>
                      <a:pt x="299" y="243"/>
                      <a:pt x="288" y="242"/>
                    </a:cubicBezTo>
                    <a:cubicBezTo>
                      <a:pt x="279" y="241"/>
                      <a:pt x="277" y="230"/>
                      <a:pt x="267" y="229"/>
                    </a:cubicBezTo>
                    <a:cubicBezTo>
                      <a:pt x="256" y="225"/>
                      <a:pt x="245" y="228"/>
                      <a:pt x="235" y="224"/>
                    </a:cubicBezTo>
                    <a:cubicBezTo>
                      <a:pt x="223" y="208"/>
                      <a:pt x="227" y="185"/>
                      <a:pt x="202" y="181"/>
                    </a:cubicBezTo>
                    <a:cubicBezTo>
                      <a:pt x="195" y="178"/>
                      <a:pt x="187" y="176"/>
                      <a:pt x="180" y="175"/>
                    </a:cubicBezTo>
                    <a:cubicBezTo>
                      <a:pt x="174" y="173"/>
                      <a:pt x="169" y="172"/>
                      <a:pt x="163" y="170"/>
                    </a:cubicBezTo>
                    <a:cubicBezTo>
                      <a:pt x="156" y="165"/>
                      <a:pt x="151" y="161"/>
                      <a:pt x="142" y="160"/>
                    </a:cubicBezTo>
                    <a:cubicBezTo>
                      <a:pt x="134" y="156"/>
                      <a:pt x="132" y="152"/>
                      <a:pt x="123" y="149"/>
                    </a:cubicBezTo>
                    <a:cubicBezTo>
                      <a:pt x="117" y="141"/>
                      <a:pt x="115" y="143"/>
                      <a:pt x="109" y="133"/>
                    </a:cubicBezTo>
                    <a:cubicBezTo>
                      <a:pt x="106" y="119"/>
                      <a:pt x="73" y="125"/>
                      <a:pt x="67" y="125"/>
                    </a:cubicBezTo>
                    <a:cubicBezTo>
                      <a:pt x="63" y="121"/>
                      <a:pt x="61" y="116"/>
                      <a:pt x="57" y="112"/>
                    </a:cubicBezTo>
                    <a:cubicBezTo>
                      <a:pt x="46" y="103"/>
                      <a:pt x="26" y="103"/>
                      <a:pt x="13" y="101"/>
                    </a:cubicBezTo>
                    <a:cubicBezTo>
                      <a:pt x="10" y="99"/>
                      <a:pt x="3" y="89"/>
                      <a:pt x="0" y="89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4" name="Freeform 36"/>
              <p:cNvSpPr>
                <a:spLocks/>
              </p:cNvSpPr>
              <p:nvPr/>
            </p:nvSpPr>
            <p:spPr bwMode="auto">
              <a:xfrm>
                <a:off x="1235" y="2062"/>
                <a:ext cx="776" cy="274"/>
              </a:xfrm>
              <a:custGeom>
                <a:avLst/>
                <a:gdLst>
                  <a:gd name="T0" fmla="*/ 11 w 955"/>
                  <a:gd name="T1" fmla="*/ 70 h 341"/>
                  <a:gd name="T2" fmla="*/ 48 w 955"/>
                  <a:gd name="T3" fmla="*/ 6 h 341"/>
                  <a:gd name="T4" fmla="*/ 92 w 955"/>
                  <a:gd name="T5" fmla="*/ 16 h 341"/>
                  <a:gd name="T6" fmla="*/ 158 w 955"/>
                  <a:gd name="T7" fmla="*/ 49 h 341"/>
                  <a:gd name="T8" fmla="*/ 212 w 955"/>
                  <a:gd name="T9" fmla="*/ 63 h 341"/>
                  <a:gd name="T10" fmla="*/ 263 w 955"/>
                  <a:gd name="T11" fmla="*/ 87 h 341"/>
                  <a:gd name="T12" fmla="*/ 315 w 955"/>
                  <a:gd name="T13" fmla="*/ 105 h 341"/>
                  <a:gd name="T14" fmla="*/ 366 w 955"/>
                  <a:gd name="T15" fmla="*/ 139 h 341"/>
                  <a:gd name="T16" fmla="*/ 419 w 955"/>
                  <a:gd name="T17" fmla="*/ 156 h 341"/>
                  <a:gd name="T18" fmla="*/ 452 w 955"/>
                  <a:gd name="T19" fmla="*/ 196 h 341"/>
                  <a:gd name="T20" fmla="*/ 482 w 955"/>
                  <a:gd name="T21" fmla="*/ 205 h 341"/>
                  <a:gd name="T22" fmla="*/ 617 w 955"/>
                  <a:gd name="T23" fmla="*/ 232 h 341"/>
                  <a:gd name="T24" fmla="*/ 722 w 955"/>
                  <a:gd name="T25" fmla="*/ 228 h 341"/>
                  <a:gd name="T26" fmla="*/ 794 w 955"/>
                  <a:gd name="T27" fmla="*/ 241 h 341"/>
                  <a:gd name="T28" fmla="*/ 852 w 955"/>
                  <a:gd name="T29" fmla="*/ 246 h 341"/>
                  <a:gd name="T30" fmla="*/ 894 w 955"/>
                  <a:gd name="T31" fmla="*/ 216 h 341"/>
                  <a:gd name="T32" fmla="*/ 953 w 955"/>
                  <a:gd name="T33" fmla="*/ 241 h 341"/>
                  <a:gd name="T34" fmla="*/ 909 w 955"/>
                  <a:gd name="T35" fmla="*/ 276 h 341"/>
                  <a:gd name="T36" fmla="*/ 846 w 955"/>
                  <a:gd name="T37" fmla="*/ 301 h 341"/>
                  <a:gd name="T38" fmla="*/ 767 w 955"/>
                  <a:gd name="T39" fmla="*/ 313 h 341"/>
                  <a:gd name="T40" fmla="*/ 621 w 955"/>
                  <a:gd name="T41" fmla="*/ 331 h 341"/>
                  <a:gd name="T42" fmla="*/ 587 w 955"/>
                  <a:gd name="T43" fmla="*/ 339 h 341"/>
                  <a:gd name="T44" fmla="*/ 555 w 955"/>
                  <a:gd name="T45" fmla="*/ 315 h 341"/>
                  <a:gd name="T46" fmla="*/ 492 w 955"/>
                  <a:gd name="T47" fmla="*/ 300 h 341"/>
                  <a:gd name="T48" fmla="*/ 452 w 955"/>
                  <a:gd name="T49" fmla="*/ 282 h 341"/>
                  <a:gd name="T50" fmla="*/ 387 w 955"/>
                  <a:gd name="T51" fmla="*/ 294 h 341"/>
                  <a:gd name="T52" fmla="*/ 266 w 955"/>
                  <a:gd name="T53" fmla="*/ 274 h 341"/>
                  <a:gd name="T54" fmla="*/ 213 w 955"/>
                  <a:gd name="T55" fmla="*/ 249 h 341"/>
                  <a:gd name="T56" fmla="*/ 170 w 955"/>
                  <a:gd name="T57" fmla="*/ 220 h 341"/>
                  <a:gd name="T58" fmla="*/ 128 w 955"/>
                  <a:gd name="T59" fmla="*/ 204 h 341"/>
                  <a:gd name="T60" fmla="*/ 90 w 955"/>
                  <a:gd name="T61" fmla="*/ 183 h 341"/>
                  <a:gd name="T62" fmla="*/ 59 w 955"/>
                  <a:gd name="T63" fmla="*/ 162 h 341"/>
                  <a:gd name="T64" fmla="*/ 18 w 955"/>
                  <a:gd name="T65" fmla="*/ 103 h 341"/>
                  <a:gd name="T66" fmla="*/ 11 w 955"/>
                  <a:gd name="T67" fmla="*/ 55 h 341"/>
                  <a:gd name="T68" fmla="*/ 17 w 955"/>
                  <a:gd name="T69" fmla="*/ 1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55" h="341">
                    <a:moveTo>
                      <a:pt x="0" y="81"/>
                    </a:moveTo>
                    <a:cubicBezTo>
                      <a:pt x="6" y="78"/>
                      <a:pt x="8" y="76"/>
                      <a:pt x="11" y="70"/>
                    </a:cubicBezTo>
                    <a:cubicBezTo>
                      <a:pt x="14" y="55"/>
                      <a:pt x="13" y="39"/>
                      <a:pt x="17" y="24"/>
                    </a:cubicBezTo>
                    <a:cubicBezTo>
                      <a:pt x="19" y="0"/>
                      <a:pt x="21" y="7"/>
                      <a:pt x="48" y="6"/>
                    </a:cubicBezTo>
                    <a:cubicBezTo>
                      <a:pt x="58" y="4"/>
                      <a:pt x="67" y="5"/>
                      <a:pt x="77" y="7"/>
                    </a:cubicBezTo>
                    <a:cubicBezTo>
                      <a:pt x="82" y="10"/>
                      <a:pt x="87" y="13"/>
                      <a:pt x="92" y="16"/>
                    </a:cubicBezTo>
                    <a:cubicBezTo>
                      <a:pt x="103" y="34"/>
                      <a:pt x="117" y="39"/>
                      <a:pt x="137" y="43"/>
                    </a:cubicBezTo>
                    <a:cubicBezTo>
                      <a:pt x="146" y="47"/>
                      <a:pt x="147" y="48"/>
                      <a:pt x="158" y="49"/>
                    </a:cubicBezTo>
                    <a:cubicBezTo>
                      <a:pt x="171" y="53"/>
                      <a:pt x="184" y="55"/>
                      <a:pt x="197" y="58"/>
                    </a:cubicBezTo>
                    <a:cubicBezTo>
                      <a:pt x="202" y="60"/>
                      <a:pt x="207" y="61"/>
                      <a:pt x="212" y="63"/>
                    </a:cubicBezTo>
                    <a:cubicBezTo>
                      <a:pt x="222" y="76"/>
                      <a:pt x="224" y="73"/>
                      <a:pt x="242" y="75"/>
                    </a:cubicBezTo>
                    <a:cubicBezTo>
                      <a:pt x="248" y="78"/>
                      <a:pt x="257" y="85"/>
                      <a:pt x="263" y="87"/>
                    </a:cubicBezTo>
                    <a:cubicBezTo>
                      <a:pt x="271" y="90"/>
                      <a:pt x="285" y="99"/>
                      <a:pt x="294" y="102"/>
                    </a:cubicBezTo>
                    <a:cubicBezTo>
                      <a:pt x="303" y="105"/>
                      <a:pt x="307" y="101"/>
                      <a:pt x="315" y="105"/>
                    </a:cubicBezTo>
                    <a:cubicBezTo>
                      <a:pt x="324" y="110"/>
                      <a:pt x="335" y="122"/>
                      <a:pt x="342" y="129"/>
                    </a:cubicBezTo>
                    <a:cubicBezTo>
                      <a:pt x="349" y="135"/>
                      <a:pt x="359" y="136"/>
                      <a:pt x="366" y="139"/>
                    </a:cubicBezTo>
                    <a:cubicBezTo>
                      <a:pt x="373" y="142"/>
                      <a:pt x="374" y="144"/>
                      <a:pt x="383" y="147"/>
                    </a:cubicBezTo>
                    <a:cubicBezTo>
                      <a:pt x="394" y="155"/>
                      <a:pt x="406" y="155"/>
                      <a:pt x="419" y="156"/>
                    </a:cubicBezTo>
                    <a:cubicBezTo>
                      <a:pt x="425" y="158"/>
                      <a:pt x="437" y="172"/>
                      <a:pt x="437" y="172"/>
                    </a:cubicBezTo>
                    <a:cubicBezTo>
                      <a:pt x="442" y="180"/>
                      <a:pt x="447" y="188"/>
                      <a:pt x="452" y="196"/>
                    </a:cubicBezTo>
                    <a:cubicBezTo>
                      <a:pt x="453" y="198"/>
                      <a:pt x="453" y="200"/>
                      <a:pt x="455" y="201"/>
                    </a:cubicBezTo>
                    <a:cubicBezTo>
                      <a:pt x="459" y="203"/>
                      <a:pt x="475" y="204"/>
                      <a:pt x="482" y="205"/>
                    </a:cubicBezTo>
                    <a:cubicBezTo>
                      <a:pt x="526" y="227"/>
                      <a:pt x="520" y="215"/>
                      <a:pt x="588" y="216"/>
                    </a:cubicBezTo>
                    <a:cubicBezTo>
                      <a:pt x="595" y="222"/>
                      <a:pt x="608" y="231"/>
                      <a:pt x="617" y="232"/>
                    </a:cubicBezTo>
                    <a:cubicBezTo>
                      <a:pt x="627" y="235"/>
                      <a:pt x="639" y="233"/>
                      <a:pt x="656" y="232"/>
                    </a:cubicBezTo>
                    <a:cubicBezTo>
                      <a:pt x="673" y="231"/>
                      <a:pt x="704" y="228"/>
                      <a:pt x="722" y="228"/>
                    </a:cubicBezTo>
                    <a:cubicBezTo>
                      <a:pt x="737" y="228"/>
                      <a:pt x="752" y="228"/>
                      <a:pt x="767" y="229"/>
                    </a:cubicBezTo>
                    <a:cubicBezTo>
                      <a:pt x="776" y="230"/>
                      <a:pt x="784" y="239"/>
                      <a:pt x="794" y="241"/>
                    </a:cubicBezTo>
                    <a:cubicBezTo>
                      <a:pt x="802" y="247"/>
                      <a:pt x="812" y="246"/>
                      <a:pt x="822" y="247"/>
                    </a:cubicBezTo>
                    <a:cubicBezTo>
                      <a:pt x="832" y="247"/>
                      <a:pt x="842" y="247"/>
                      <a:pt x="852" y="246"/>
                    </a:cubicBezTo>
                    <a:cubicBezTo>
                      <a:pt x="858" y="246"/>
                      <a:pt x="866" y="237"/>
                      <a:pt x="866" y="237"/>
                    </a:cubicBezTo>
                    <a:cubicBezTo>
                      <a:pt x="872" y="226"/>
                      <a:pt x="881" y="218"/>
                      <a:pt x="894" y="216"/>
                    </a:cubicBezTo>
                    <a:cubicBezTo>
                      <a:pt x="953" y="218"/>
                      <a:pt x="917" y="212"/>
                      <a:pt x="942" y="226"/>
                    </a:cubicBezTo>
                    <a:cubicBezTo>
                      <a:pt x="945" y="231"/>
                      <a:pt x="953" y="241"/>
                      <a:pt x="953" y="241"/>
                    </a:cubicBezTo>
                    <a:cubicBezTo>
                      <a:pt x="955" y="251"/>
                      <a:pt x="952" y="254"/>
                      <a:pt x="942" y="256"/>
                    </a:cubicBezTo>
                    <a:cubicBezTo>
                      <a:pt x="933" y="263"/>
                      <a:pt x="920" y="272"/>
                      <a:pt x="909" y="276"/>
                    </a:cubicBezTo>
                    <a:cubicBezTo>
                      <a:pt x="896" y="289"/>
                      <a:pt x="881" y="289"/>
                      <a:pt x="864" y="292"/>
                    </a:cubicBezTo>
                    <a:cubicBezTo>
                      <a:pt x="857" y="295"/>
                      <a:pt x="853" y="300"/>
                      <a:pt x="846" y="301"/>
                    </a:cubicBezTo>
                    <a:cubicBezTo>
                      <a:pt x="829" y="314"/>
                      <a:pt x="803" y="305"/>
                      <a:pt x="782" y="307"/>
                    </a:cubicBezTo>
                    <a:cubicBezTo>
                      <a:pt x="776" y="310"/>
                      <a:pt x="773" y="312"/>
                      <a:pt x="767" y="313"/>
                    </a:cubicBezTo>
                    <a:cubicBezTo>
                      <a:pt x="756" y="318"/>
                      <a:pt x="743" y="320"/>
                      <a:pt x="731" y="322"/>
                    </a:cubicBezTo>
                    <a:cubicBezTo>
                      <a:pt x="705" y="333"/>
                      <a:pt x="655" y="325"/>
                      <a:pt x="621" y="331"/>
                    </a:cubicBezTo>
                    <a:cubicBezTo>
                      <a:pt x="616" y="335"/>
                      <a:pt x="605" y="340"/>
                      <a:pt x="605" y="340"/>
                    </a:cubicBezTo>
                    <a:cubicBezTo>
                      <a:pt x="599" y="340"/>
                      <a:pt x="593" y="341"/>
                      <a:pt x="587" y="339"/>
                    </a:cubicBezTo>
                    <a:cubicBezTo>
                      <a:pt x="577" y="336"/>
                      <a:pt x="585" y="333"/>
                      <a:pt x="581" y="328"/>
                    </a:cubicBezTo>
                    <a:cubicBezTo>
                      <a:pt x="576" y="323"/>
                      <a:pt x="562" y="316"/>
                      <a:pt x="555" y="315"/>
                    </a:cubicBezTo>
                    <a:cubicBezTo>
                      <a:pt x="546" y="311"/>
                      <a:pt x="534" y="310"/>
                      <a:pt x="524" y="309"/>
                    </a:cubicBezTo>
                    <a:cubicBezTo>
                      <a:pt x="513" y="305"/>
                      <a:pt x="504" y="302"/>
                      <a:pt x="492" y="300"/>
                    </a:cubicBezTo>
                    <a:cubicBezTo>
                      <a:pt x="487" y="296"/>
                      <a:pt x="487" y="292"/>
                      <a:pt x="480" y="291"/>
                    </a:cubicBezTo>
                    <a:cubicBezTo>
                      <a:pt x="471" y="286"/>
                      <a:pt x="462" y="283"/>
                      <a:pt x="452" y="282"/>
                    </a:cubicBezTo>
                    <a:cubicBezTo>
                      <a:pt x="442" y="278"/>
                      <a:pt x="432" y="281"/>
                      <a:pt x="422" y="283"/>
                    </a:cubicBezTo>
                    <a:cubicBezTo>
                      <a:pt x="409" y="288"/>
                      <a:pt x="401" y="291"/>
                      <a:pt x="387" y="294"/>
                    </a:cubicBezTo>
                    <a:cubicBezTo>
                      <a:pt x="368" y="304"/>
                      <a:pt x="356" y="281"/>
                      <a:pt x="339" y="277"/>
                    </a:cubicBezTo>
                    <a:cubicBezTo>
                      <a:pt x="315" y="272"/>
                      <a:pt x="290" y="275"/>
                      <a:pt x="266" y="274"/>
                    </a:cubicBezTo>
                    <a:cubicBezTo>
                      <a:pt x="253" y="273"/>
                      <a:pt x="247" y="268"/>
                      <a:pt x="236" y="262"/>
                    </a:cubicBezTo>
                    <a:cubicBezTo>
                      <a:pt x="231" y="255"/>
                      <a:pt x="222" y="251"/>
                      <a:pt x="213" y="249"/>
                    </a:cubicBezTo>
                    <a:cubicBezTo>
                      <a:pt x="206" y="245"/>
                      <a:pt x="199" y="241"/>
                      <a:pt x="192" y="237"/>
                    </a:cubicBezTo>
                    <a:cubicBezTo>
                      <a:pt x="187" y="231"/>
                      <a:pt x="177" y="222"/>
                      <a:pt x="170" y="220"/>
                    </a:cubicBezTo>
                    <a:cubicBezTo>
                      <a:pt x="165" y="218"/>
                      <a:pt x="155" y="217"/>
                      <a:pt x="155" y="217"/>
                    </a:cubicBezTo>
                    <a:cubicBezTo>
                      <a:pt x="146" y="212"/>
                      <a:pt x="138" y="205"/>
                      <a:pt x="128" y="204"/>
                    </a:cubicBezTo>
                    <a:cubicBezTo>
                      <a:pt x="123" y="202"/>
                      <a:pt x="120" y="199"/>
                      <a:pt x="114" y="198"/>
                    </a:cubicBezTo>
                    <a:cubicBezTo>
                      <a:pt x="106" y="192"/>
                      <a:pt x="99" y="185"/>
                      <a:pt x="90" y="183"/>
                    </a:cubicBezTo>
                    <a:cubicBezTo>
                      <a:pt x="82" y="179"/>
                      <a:pt x="75" y="177"/>
                      <a:pt x="68" y="171"/>
                    </a:cubicBezTo>
                    <a:cubicBezTo>
                      <a:pt x="65" y="168"/>
                      <a:pt x="59" y="162"/>
                      <a:pt x="59" y="162"/>
                    </a:cubicBezTo>
                    <a:cubicBezTo>
                      <a:pt x="56" y="155"/>
                      <a:pt x="54" y="148"/>
                      <a:pt x="51" y="141"/>
                    </a:cubicBezTo>
                    <a:cubicBezTo>
                      <a:pt x="49" y="132"/>
                      <a:pt x="26" y="107"/>
                      <a:pt x="18" y="103"/>
                    </a:cubicBezTo>
                    <a:cubicBezTo>
                      <a:pt x="13" y="96"/>
                      <a:pt x="7" y="92"/>
                      <a:pt x="2" y="85"/>
                    </a:cubicBezTo>
                    <a:cubicBezTo>
                      <a:pt x="10" y="77"/>
                      <a:pt x="9" y="66"/>
                      <a:pt x="11" y="55"/>
                    </a:cubicBezTo>
                    <a:cubicBezTo>
                      <a:pt x="11" y="46"/>
                      <a:pt x="11" y="36"/>
                      <a:pt x="12" y="27"/>
                    </a:cubicBezTo>
                    <a:cubicBezTo>
                      <a:pt x="13" y="21"/>
                      <a:pt x="17" y="16"/>
                      <a:pt x="17" y="10"/>
                    </a:cubicBezTo>
                    <a:lnTo>
                      <a:pt x="12" y="1"/>
                    </a:lnTo>
                  </a:path>
                </a:pathLst>
              </a:custGeom>
              <a:solidFill>
                <a:srgbClr val="FFCC0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5" name="Freeform 37"/>
              <p:cNvSpPr>
                <a:spLocks/>
              </p:cNvSpPr>
              <p:nvPr/>
            </p:nvSpPr>
            <p:spPr bwMode="auto">
              <a:xfrm>
                <a:off x="638" y="1543"/>
                <a:ext cx="288" cy="378"/>
              </a:xfrm>
              <a:custGeom>
                <a:avLst/>
                <a:gdLst>
                  <a:gd name="T0" fmla="*/ 27 w 354"/>
                  <a:gd name="T1" fmla="*/ 380 h 472"/>
                  <a:gd name="T2" fmla="*/ 13 w 354"/>
                  <a:gd name="T3" fmla="*/ 358 h 472"/>
                  <a:gd name="T4" fmla="*/ 21 w 354"/>
                  <a:gd name="T5" fmla="*/ 341 h 472"/>
                  <a:gd name="T6" fmla="*/ 33 w 354"/>
                  <a:gd name="T7" fmla="*/ 329 h 472"/>
                  <a:gd name="T8" fmla="*/ 42 w 354"/>
                  <a:gd name="T9" fmla="*/ 310 h 472"/>
                  <a:gd name="T10" fmla="*/ 48 w 354"/>
                  <a:gd name="T11" fmla="*/ 280 h 472"/>
                  <a:gd name="T12" fmla="*/ 37 w 354"/>
                  <a:gd name="T13" fmla="*/ 268 h 472"/>
                  <a:gd name="T14" fmla="*/ 25 w 354"/>
                  <a:gd name="T15" fmla="*/ 251 h 472"/>
                  <a:gd name="T16" fmla="*/ 3 w 354"/>
                  <a:gd name="T17" fmla="*/ 211 h 472"/>
                  <a:gd name="T18" fmla="*/ 7 w 354"/>
                  <a:gd name="T19" fmla="*/ 200 h 472"/>
                  <a:gd name="T20" fmla="*/ 19 w 354"/>
                  <a:gd name="T21" fmla="*/ 190 h 472"/>
                  <a:gd name="T22" fmla="*/ 28 w 354"/>
                  <a:gd name="T23" fmla="*/ 176 h 472"/>
                  <a:gd name="T24" fmla="*/ 24 w 354"/>
                  <a:gd name="T25" fmla="*/ 131 h 472"/>
                  <a:gd name="T26" fmla="*/ 42 w 354"/>
                  <a:gd name="T27" fmla="*/ 119 h 472"/>
                  <a:gd name="T28" fmla="*/ 54 w 354"/>
                  <a:gd name="T29" fmla="*/ 121 h 472"/>
                  <a:gd name="T30" fmla="*/ 51 w 354"/>
                  <a:gd name="T31" fmla="*/ 145 h 472"/>
                  <a:gd name="T32" fmla="*/ 61 w 354"/>
                  <a:gd name="T33" fmla="*/ 158 h 472"/>
                  <a:gd name="T34" fmla="*/ 81 w 354"/>
                  <a:gd name="T35" fmla="*/ 143 h 472"/>
                  <a:gd name="T36" fmla="*/ 90 w 354"/>
                  <a:gd name="T37" fmla="*/ 113 h 472"/>
                  <a:gd name="T38" fmla="*/ 111 w 354"/>
                  <a:gd name="T39" fmla="*/ 85 h 472"/>
                  <a:gd name="T40" fmla="*/ 109 w 354"/>
                  <a:gd name="T41" fmla="*/ 50 h 472"/>
                  <a:gd name="T42" fmla="*/ 123 w 354"/>
                  <a:gd name="T43" fmla="*/ 32 h 472"/>
                  <a:gd name="T44" fmla="*/ 138 w 354"/>
                  <a:gd name="T45" fmla="*/ 1 h 472"/>
                  <a:gd name="T46" fmla="*/ 147 w 354"/>
                  <a:gd name="T47" fmla="*/ 2 h 472"/>
                  <a:gd name="T48" fmla="*/ 153 w 354"/>
                  <a:gd name="T49" fmla="*/ 16 h 472"/>
                  <a:gd name="T50" fmla="*/ 174 w 354"/>
                  <a:gd name="T51" fmla="*/ 26 h 472"/>
                  <a:gd name="T52" fmla="*/ 198 w 354"/>
                  <a:gd name="T53" fmla="*/ 28 h 472"/>
                  <a:gd name="T54" fmla="*/ 222 w 354"/>
                  <a:gd name="T55" fmla="*/ 13 h 472"/>
                  <a:gd name="T56" fmla="*/ 223 w 354"/>
                  <a:gd name="T57" fmla="*/ 29 h 472"/>
                  <a:gd name="T58" fmla="*/ 214 w 354"/>
                  <a:gd name="T59" fmla="*/ 41 h 472"/>
                  <a:gd name="T60" fmla="*/ 214 w 354"/>
                  <a:gd name="T61" fmla="*/ 70 h 472"/>
                  <a:gd name="T62" fmla="*/ 214 w 354"/>
                  <a:gd name="T63" fmla="*/ 122 h 472"/>
                  <a:gd name="T64" fmla="*/ 225 w 354"/>
                  <a:gd name="T65" fmla="*/ 160 h 472"/>
                  <a:gd name="T66" fmla="*/ 247 w 354"/>
                  <a:gd name="T67" fmla="*/ 188 h 472"/>
                  <a:gd name="T68" fmla="*/ 244 w 354"/>
                  <a:gd name="T69" fmla="*/ 202 h 472"/>
                  <a:gd name="T70" fmla="*/ 256 w 354"/>
                  <a:gd name="T71" fmla="*/ 245 h 472"/>
                  <a:gd name="T72" fmla="*/ 286 w 354"/>
                  <a:gd name="T73" fmla="*/ 244 h 472"/>
                  <a:gd name="T74" fmla="*/ 280 w 354"/>
                  <a:gd name="T75" fmla="*/ 268 h 472"/>
                  <a:gd name="T76" fmla="*/ 285 w 354"/>
                  <a:gd name="T77" fmla="*/ 281 h 472"/>
                  <a:gd name="T78" fmla="*/ 307 w 354"/>
                  <a:gd name="T79" fmla="*/ 275 h 472"/>
                  <a:gd name="T80" fmla="*/ 324 w 354"/>
                  <a:gd name="T81" fmla="*/ 277 h 472"/>
                  <a:gd name="T82" fmla="*/ 340 w 354"/>
                  <a:gd name="T83" fmla="*/ 325 h 472"/>
                  <a:gd name="T84" fmla="*/ 340 w 354"/>
                  <a:gd name="T85" fmla="*/ 352 h 472"/>
                  <a:gd name="T86" fmla="*/ 345 w 354"/>
                  <a:gd name="T87" fmla="*/ 380 h 472"/>
                  <a:gd name="T88" fmla="*/ 351 w 354"/>
                  <a:gd name="T89" fmla="*/ 394 h 472"/>
                  <a:gd name="T90" fmla="*/ 346 w 354"/>
                  <a:gd name="T91" fmla="*/ 409 h 472"/>
                  <a:gd name="T92" fmla="*/ 313 w 354"/>
                  <a:gd name="T93" fmla="*/ 437 h 472"/>
                  <a:gd name="T94" fmla="*/ 286 w 354"/>
                  <a:gd name="T95" fmla="*/ 449 h 472"/>
                  <a:gd name="T96" fmla="*/ 273 w 354"/>
                  <a:gd name="T97" fmla="*/ 457 h 472"/>
                  <a:gd name="T98" fmla="*/ 244 w 354"/>
                  <a:gd name="T99" fmla="*/ 448 h 472"/>
                  <a:gd name="T100" fmla="*/ 211 w 354"/>
                  <a:gd name="T101" fmla="*/ 455 h 472"/>
                  <a:gd name="T102" fmla="*/ 171 w 354"/>
                  <a:gd name="T103" fmla="*/ 463 h 472"/>
                  <a:gd name="T104" fmla="*/ 157 w 354"/>
                  <a:gd name="T105" fmla="*/ 457 h 472"/>
                  <a:gd name="T106" fmla="*/ 151 w 354"/>
                  <a:gd name="T107" fmla="*/ 443 h 472"/>
                  <a:gd name="T108" fmla="*/ 145 w 354"/>
                  <a:gd name="T109" fmla="*/ 424 h 472"/>
                  <a:gd name="T110" fmla="*/ 130 w 354"/>
                  <a:gd name="T111" fmla="*/ 410 h 472"/>
                  <a:gd name="T112" fmla="*/ 111 w 354"/>
                  <a:gd name="T113" fmla="*/ 415 h 472"/>
                  <a:gd name="T114" fmla="*/ 94 w 354"/>
                  <a:gd name="T115" fmla="*/ 412 h 472"/>
                  <a:gd name="T116" fmla="*/ 82 w 354"/>
                  <a:gd name="T117" fmla="*/ 400 h 472"/>
                  <a:gd name="T118" fmla="*/ 70 w 354"/>
                  <a:gd name="T119" fmla="*/ 391 h 472"/>
                  <a:gd name="T120" fmla="*/ 31 w 354"/>
                  <a:gd name="T121" fmla="*/ 385 h 472"/>
                  <a:gd name="T122" fmla="*/ 27 w 354"/>
                  <a:gd name="T123" fmla="*/ 38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4" h="472">
                    <a:moveTo>
                      <a:pt x="27" y="380"/>
                    </a:moveTo>
                    <a:cubicBezTo>
                      <a:pt x="22" y="373"/>
                      <a:pt x="18" y="365"/>
                      <a:pt x="13" y="358"/>
                    </a:cubicBezTo>
                    <a:cubicBezTo>
                      <a:pt x="12" y="351"/>
                      <a:pt x="15" y="345"/>
                      <a:pt x="21" y="341"/>
                    </a:cubicBezTo>
                    <a:cubicBezTo>
                      <a:pt x="24" y="334"/>
                      <a:pt x="27" y="333"/>
                      <a:pt x="33" y="329"/>
                    </a:cubicBezTo>
                    <a:cubicBezTo>
                      <a:pt x="38" y="323"/>
                      <a:pt x="39" y="317"/>
                      <a:pt x="42" y="310"/>
                    </a:cubicBezTo>
                    <a:cubicBezTo>
                      <a:pt x="44" y="300"/>
                      <a:pt x="47" y="291"/>
                      <a:pt x="48" y="280"/>
                    </a:cubicBezTo>
                    <a:cubicBezTo>
                      <a:pt x="46" y="273"/>
                      <a:pt x="43" y="272"/>
                      <a:pt x="37" y="268"/>
                    </a:cubicBezTo>
                    <a:cubicBezTo>
                      <a:pt x="33" y="261"/>
                      <a:pt x="28" y="258"/>
                      <a:pt x="25" y="251"/>
                    </a:cubicBezTo>
                    <a:cubicBezTo>
                      <a:pt x="29" y="221"/>
                      <a:pt x="23" y="226"/>
                      <a:pt x="3" y="211"/>
                    </a:cubicBezTo>
                    <a:cubicBezTo>
                      <a:pt x="0" y="205"/>
                      <a:pt x="1" y="203"/>
                      <a:pt x="7" y="200"/>
                    </a:cubicBezTo>
                    <a:cubicBezTo>
                      <a:pt x="10" y="195"/>
                      <a:pt x="14" y="193"/>
                      <a:pt x="19" y="190"/>
                    </a:cubicBezTo>
                    <a:cubicBezTo>
                      <a:pt x="22" y="185"/>
                      <a:pt x="25" y="181"/>
                      <a:pt x="28" y="176"/>
                    </a:cubicBezTo>
                    <a:cubicBezTo>
                      <a:pt x="27" y="138"/>
                      <a:pt x="28" y="151"/>
                      <a:pt x="24" y="131"/>
                    </a:cubicBezTo>
                    <a:cubicBezTo>
                      <a:pt x="30" y="127"/>
                      <a:pt x="36" y="123"/>
                      <a:pt x="42" y="119"/>
                    </a:cubicBezTo>
                    <a:cubicBezTo>
                      <a:pt x="46" y="119"/>
                      <a:pt x="51" y="115"/>
                      <a:pt x="54" y="121"/>
                    </a:cubicBezTo>
                    <a:cubicBezTo>
                      <a:pt x="55" y="125"/>
                      <a:pt x="50" y="139"/>
                      <a:pt x="51" y="145"/>
                    </a:cubicBezTo>
                    <a:cubicBezTo>
                      <a:pt x="52" y="151"/>
                      <a:pt x="56" y="158"/>
                      <a:pt x="61" y="158"/>
                    </a:cubicBezTo>
                    <a:cubicBezTo>
                      <a:pt x="75" y="157"/>
                      <a:pt x="76" y="155"/>
                      <a:pt x="81" y="143"/>
                    </a:cubicBezTo>
                    <a:cubicBezTo>
                      <a:pt x="77" y="130"/>
                      <a:pt x="78" y="120"/>
                      <a:pt x="90" y="113"/>
                    </a:cubicBezTo>
                    <a:cubicBezTo>
                      <a:pt x="97" y="103"/>
                      <a:pt x="105" y="96"/>
                      <a:pt x="111" y="85"/>
                    </a:cubicBezTo>
                    <a:cubicBezTo>
                      <a:pt x="112" y="66"/>
                      <a:pt x="103" y="62"/>
                      <a:pt x="109" y="50"/>
                    </a:cubicBezTo>
                    <a:cubicBezTo>
                      <a:pt x="112" y="44"/>
                      <a:pt x="123" y="32"/>
                      <a:pt x="123" y="32"/>
                    </a:cubicBezTo>
                    <a:cubicBezTo>
                      <a:pt x="125" y="21"/>
                      <a:pt x="126" y="3"/>
                      <a:pt x="138" y="1"/>
                    </a:cubicBezTo>
                    <a:cubicBezTo>
                      <a:pt x="141" y="1"/>
                      <a:pt x="144" y="0"/>
                      <a:pt x="147" y="2"/>
                    </a:cubicBezTo>
                    <a:cubicBezTo>
                      <a:pt x="148" y="3"/>
                      <a:pt x="152" y="14"/>
                      <a:pt x="153" y="16"/>
                    </a:cubicBezTo>
                    <a:cubicBezTo>
                      <a:pt x="157" y="22"/>
                      <a:pt x="167" y="25"/>
                      <a:pt x="174" y="26"/>
                    </a:cubicBezTo>
                    <a:cubicBezTo>
                      <a:pt x="182" y="30"/>
                      <a:pt x="189" y="29"/>
                      <a:pt x="198" y="28"/>
                    </a:cubicBezTo>
                    <a:cubicBezTo>
                      <a:pt x="207" y="25"/>
                      <a:pt x="214" y="18"/>
                      <a:pt x="222" y="13"/>
                    </a:cubicBezTo>
                    <a:cubicBezTo>
                      <a:pt x="234" y="15"/>
                      <a:pt x="235" y="27"/>
                      <a:pt x="223" y="29"/>
                    </a:cubicBezTo>
                    <a:cubicBezTo>
                      <a:pt x="218" y="33"/>
                      <a:pt x="217" y="36"/>
                      <a:pt x="214" y="41"/>
                    </a:cubicBezTo>
                    <a:cubicBezTo>
                      <a:pt x="212" y="51"/>
                      <a:pt x="212" y="59"/>
                      <a:pt x="214" y="70"/>
                    </a:cubicBezTo>
                    <a:cubicBezTo>
                      <a:pt x="215" y="82"/>
                      <a:pt x="220" y="109"/>
                      <a:pt x="214" y="122"/>
                    </a:cubicBezTo>
                    <a:cubicBezTo>
                      <a:pt x="215" y="143"/>
                      <a:pt x="208" y="154"/>
                      <a:pt x="225" y="160"/>
                    </a:cubicBezTo>
                    <a:cubicBezTo>
                      <a:pt x="233" y="168"/>
                      <a:pt x="237" y="181"/>
                      <a:pt x="247" y="188"/>
                    </a:cubicBezTo>
                    <a:cubicBezTo>
                      <a:pt x="250" y="195"/>
                      <a:pt x="247" y="195"/>
                      <a:pt x="244" y="202"/>
                    </a:cubicBezTo>
                    <a:cubicBezTo>
                      <a:pt x="246" y="236"/>
                      <a:pt x="237" y="235"/>
                      <a:pt x="256" y="245"/>
                    </a:cubicBezTo>
                    <a:cubicBezTo>
                      <a:pt x="270" y="244"/>
                      <a:pt x="273" y="242"/>
                      <a:pt x="286" y="244"/>
                    </a:cubicBezTo>
                    <a:cubicBezTo>
                      <a:pt x="285" y="258"/>
                      <a:pt x="286" y="258"/>
                      <a:pt x="280" y="268"/>
                    </a:cubicBezTo>
                    <a:cubicBezTo>
                      <a:pt x="279" y="275"/>
                      <a:pt x="277" y="279"/>
                      <a:pt x="285" y="281"/>
                    </a:cubicBezTo>
                    <a:cubicBezTo>
                      <a:pt x="296" y="280"/>
                      <a:pt x="299" y="281"/>
                      <a:pt x="307" y="275"/>
                    </a:cubicBezTo>
                    <a:cubicBezTo>
                      <a:pt x="313" y="276"/>
                      <a:pt x="319" y="275"/>
                      <a:pt x="324" y="277"/>
                    </a:cubicBezTo>
                    <a:cubicBezTo>
                      <a:pt x="333" y="280"/>
                      <a:pt x="318" y="314"/>
                      <a:pt x="340" y="325"/>
                    </a:cubicBezTo>
                    <a:cubicBezTo>
                      <a:pt x="347" y="334"/>
                      <a:pt x="345" y="342"/>
                      <a:pt x="340" y="352"/>
                    </a:cubicBezTo>
                    <a:cubicBezTo>
                      <a:pt x="341" y="361"/>
                      <a:pt x="341" y="371"/>
                      <a:pt x="345" y="380"/>
                    </a:cubicBezTo>
                    <a:cubicBezTo>
                      <a:pt x="346" y="386"/>
                      <a:pt x="349" y="389"/>
                      <a:pt x="351" y="394"/>
                    </a:cubicBezTo>
                    <a:cubicBezTo>
                      <a:pt x="352" y="402"/>
                      <a:pt x="354" y="406"/>
                      <a:pt x="346" y="409"/>
                    </a:cubicBezTo>
                    <a:cubicBezTo>
                      <a:pt x="335" y="420"/>
                      <a:pt x="330" y="434"/>
                      <a:pt x="313" y="437"/>
                    </a:cubicBezTo>
                    <a:cubicBezTo>
                      <a:pt x="297" y="435"/>
                      <a:pt x="298" y="442"/>
                      <a:pt x="286" y="449"/>
                    </a:cubicBezTo>
                    <a:cubicBezTo>
                      <a:pt x="282" y="456"/>
                      <a:pt x="279" y="454"/>
                      <a:pt x="273" y="457"/>
                    </a:cubicBezTo>
                    <a:cubicBezTo>
                      <a:pt x="262" y="455"/>
                      <a:pt x="254" y="450"/>
                      <a:pt x="244" y="448"/>
                    </a:cubicBezTo>
                    <a:cubicBezTo>
                      <a:pt x="233" y="453"/>
                      <a:pt x="221" y="449"/>
                      <a:pt x="211" y="455"/>
                    </a:cubicBezTo>
                    <a:cubicBezTo>
                      <a:pt x="201" y="472"/>
                      <a:pt x="199" y="464"/>
                      <a:pt x="171" y="463"/>
                    </a:cubicBezTo>
                    <a:cubicBezTo>
                      <a:pt x="166" y="461"/>
                      <a:pt x="163" y="458"/>
                      <a:pt x="157" y="457"/>
                    </a:cubicBezTo>
                    <a:cubicBezTo>
                      <a:pt x="156" y="451"/>
                      <a:pt x="154" y="448"/>
                      <a:pt x="151" y="443"/>
                    </a:cubicBezTo>
                    <a:cubicBezTo>
                      <a:pt x="150" y="437"/>
                      <a:pt x="148" y="430"/>
                      <a:pt x="145" y="424"/>
                    </a:cubicBezTo>
                    <a:cubicBezTo>
                      <a:pt x="143" y="415"/>
                      <a:pt x="138" y="413"/>
                      <a:pt x="130" y="410"/>
                    </a:cubicBezTo>
                    <a:cubicBezTo>
                      <a:pt x="124" y="411"/>
                      <a:pt x="118" y="415"/>
                      <a:pt x="111" y="415"/>
                    </a:cubicBezTo>
                    <a:cubicBezTo>
                      <a:pt x="105" y="415"/>
                      <a:pt x="94" y="412"/>
                      <a:pt x="94" y="412"/>
                    </a:cubicBezTo>
                    <a:cubicBezTo>
                      <a:pt x="89" y="408"/>
                      <a:pt x="86" y="405"/>
                      <a:pt x="82" y="400"/>
                    </a:cubicBezTo>
                    <a:cubicBezTo>
                      <a:pt x="80" y="392"/>
                      <a:pt x="77" y="392"/>
                      <a:pt x="70" y="391"/>
                    </a:cubicBezTo>
                    <a:cubicBezTo>
                      <a:pt x="58" y="382"/>
                      <a:pt x="50" y="386"/>
                      <a:pt x="31" y="385"/>
                    </a:cubicBezTo>
                    <a:cubicBezTo>
                      <a:pt x="26" y="382"/>
                      <a:pt x="27" y="384"/>
                      <a:pt x="27" y="380"/>
                    </a:cubicBezTo>
                    <a:close/>
                  </a:path>
                </a:pathLst>
              </a:custGeom>
              <a:solidFill>
                <a:srgbClr val="7030A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6" name="Freeform 38"/>
              <p:cNvSpPr>
                <a:spLocks/>
              </p:cNvSpPr>
              <p:nvPr/>
            </p:nvSpPr>
            <p:spPr bwMode="auto">
              <a:xfrm>
                <a:off x="748" y="1468"/>
                <a:ext cx="279" cy="300"/>
              </a:xfrm>
              <a:custGeom>
                <a:avLst/>
                <a:gdLst>
                  <a:gd name="T0" fmla="*/ 0 w 342"/>
                  <a:gd name="T1" fmla="*/ 94 h 374"/>
                  <a:gd name="T2" fmla="*/ 12 w 342"/>
                  <a:gd name="T3" fmla="*/ 79 h 374"/>
                  <a:gd name="T4" fmla="*/ 24 w 342"/>
                  <a:gd name="T5" fmla="*/ 56 h 374"/>
                  <a:gd name="T6" fmla="*/ 30 w 342"/>
                  <a:gd name="T7" fmla="*/ 20 h 374"/>
                  <a:gd name="T8" fmla="*/ 67 w 342"/>
                  <a:gd name="T9" fmla="*/ 7 h 374"/>
                  <a:gd name="T10" fmla="*/ 105 w 342"/>
                  <a:gd name="T11" fmla="*/ 14 h 374"/>
                  <a:gd name="T12" fmla="*/ 153 w 342"/>
                  <a:gd name="T13" fmla="*/ 28 h 374"/>
                  <a:gd name="T14" fmla="*/ 195 w 342"/>
                  <a:gd name="T15" fmla="*/ 40 h 374"/>
                  <a:gd name="T16" fmla="*/ 231 w 342"/>
                  <a:gd name="T17" fmla="*/ 68 h 374"/>
                  <a:gd name="T18" fmla="*/ 243 w 342"/>
                  <a:gd name="T19" fmla="*/ 80 h 374"/>
                  <a:gd name="T20" fmla="*/ 241 w 342"/>
                  <a:gd name="T21" fmla="*/ 119 h 374"/>
                  <a:gd name="T22" fmla="*/ 264 w 342"/>
                  <a:gd name="T23" fmla="*/ 160 h 374"/>
                  <a:gd name="T24" fmla="*/ 274 w 342"/>
                  <a:gd name="T25" fmla="*/ 176 h 374"/>
                  <a:gd name="T26" fmla="*/ 330 w 342"/>
                  <a:gd name="T27" fmla="*/ 229 h 374"/>
                  <a:gd name="T28" fmla="*/ 342 w 342"/>
                  <a:gd name="T29" fmla="*/ 251 h 374"/>
                  <a:gd name="T30" fmla="*/ 321 w 342"/>
                  <a:gd name="T31" fmla="*/ 277 h 374"/>
                  <a:gd name="T32" fmla="*/ 310 w 342"/>
                  <a:gd name="T33" fmla="*/ 287 h 374"/>
                  <a:gd name="T34" fmla="*/ 297 w 342"/>
                  <a:gd name="T35" fmla="*/ 299 h 374"/>
                  <a:gd name="T36" fmla="*/ 289 w 342"/>
                  <a:gd name="T37" fmla="*/ 323 h 374"/>
                  <a:gd name="T38" fmla="*/ 247 w 342"/>
                  <a:gd name="T39" fmla="*/ 353 h 374"/>
                  <a:gd name="T40" fmla="*/ 199 w 342"/>
                  <a:gd name="T41" fmla="*/ 359 h 374"/>
                  <a:gd name="T42" fmla="*/ 166 w 342"/>
                  <a:gd name="T43" fmla="*/ 371 h 374"/>
                  <a:gd name="T44" fmla="*/ 145 w 342"/>
                  <a:gd name="T45" fmla="*/ 373 h 374"/>
                  <a:gd name="T46" fmla="*/ 151 w 342"/>
                  <a:gd name="T47" fmla="*/ 343 h 374"/>
                  <a:gd name="T48" fmla="*/ 129 w 342"/>
                  <a:gd name="T49" fmla="*/ 334 h 374"/>
                  <a:gd name="T50" fmla="*/ 111 w 342"/>
                  <a:gd name="T51" fmla="*/ 332 h 374"/>
                  <a:gd name="T52" fmla="*/ 109 w 342"/>
                  <a:gd name="T53" fmla="*/ 308 h 374"/>
                  <a:gd name="T54" fmla="*/ 112 w 342"/>
                  <a:gd name="T55" fmla="*/ 281 h 374"/>
                  <a:gd name="T56" fmla="*/ 102 w 342"/>
                  <a:gd name="T57" fmla="*/ 265 h 374"/>
                  <a:gd name="T58" fmla="*/ 85 w 342"/>
                  <a:gd name="T59" fmla="*/ 251 h 374"/>
                  <a:gd name="T60" fmla="*/ 84 w 342"/>
                  <a:gd name="T61" fmla="*/ 200 h 374"/>
                  <a:gd name="T62" fmla="*/ 76 w 342"/>
                  <a:gd name="T63" fmla="*/ 166 h 374"/>
                  <a:gd name="T64" fmla="*/ 87 w 342"/>
                  <a:gd name="T65" fmla="*/ 131 h 374"/>
                  <a:gd name="T66" fmla="*/ 94 w 342"/>
                  <a:gd name="T67" fmla="*/ 116 h 374"/>
                  <a:gd name="T68" fmla="*/ 72 w 342"/>
                  <a:gd name="T69" fmla="*/ 116 h 374"/>
                  <a:gd name="T70" fmla="*/ 42 w 342"/>
                  <a:gd name="T71" fmla="*/ 122 h 374"/>
                  <a:gd name="T72" fmla="*/ 25 w 342"/>
                  <a:gd name="T73" fmla="*/ 115 h 374"/>
                  <a:gd name="T74" fmla="*/ 13 w 342"/>
                  <a:gd name="T75" fmla="*/ 106 h 374"/>
                  <a:gd name="T76" fmla="*/ 0 w 342"/>
                  <a:gd name="T77" fmla="*/ 94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42" h="374">
                    <a:moveTo>
                      <a:pt x="0" y="94"/>
                    </a:moveTo>
                    <a:cubicBezTo>
                      <a:pt x="1" y="88"/>
                      <a:pt x="8" y="85"/>
                      <a:pt x="12" y="79"/>
                    </a:cubicBezTo>
                    <a:cubicBezTo>
                      <a:pt x="14" y="70"/>
                      <a:pt x="21" y="64"/>
                      <a:pt x="24" y="56"/>
                    </a:cubicBezTo>
                    <a:cubicBezTo>
                      <a:pt x="25" y="42"/>
                      <a:pt x="25" y="32"/>
                      <a:pt x="30" y="20"/>
                    </a:cubicBezTo>
                    <a:cubicBezTo>
                      <a:pt x="32" y="8"/>
                      <a:pt x="56" y="8"/>
                      <a:pt x="67" y="7"/>
                    </a:cubicBezTo>
                    <a:cubicBezTo>
                      <a:pt x="85" y="0"/>
                      <a:pt x="91" y="12"/>
                      <a:pt x="105" y="14"/>
                    </a:cubicBezTo>
                    <a:cubicBezTo>
                      <a:pt x="118" y="30"/>
                      <a:pt x="132" y="27"/>
                      <a:pt x="153" y="28"/>
                    </a:cubicBezTo>
                    <a:cubicBezTo>
                      <a:pt x="168" y="40"/>
                      <a:pt x="172" y="38"/>
                      <a:pt x="195" y="40"/>
                    </a:cubicBezTo>
                    <a:cubicBezTo>
                      <a:pt x="205" y="55"/>
                      <a:pt x="211" y="64"/>
                      <a:pt x="231" y="68"/>
                    </a:cubicBezTo>
                    <a:cubicBezTo>
                      <a:pt x="235" y="73"/>
                      <a:pt x="239" y="75"/>
                      <a:pt x="243" y="80"/>
                    </a:cubicBezTo>
                    <a:cubicBezTo>
                      <a:pt x="244" y="93"/>
                      <a:pt x="244" y="106"/>
                      <a:pt x="241" y="119"/>
                    </a:cubicBezTo>
                    <a:cubicBezTo>
                      <a:pt x="243" y="152"/>
                      <a:pt x="240" y="146"/>
                      <a:pt x="264" y="160"/>
                    </a:cubicBezTo>
                    <a:cubicBezTo>
                      <a:pt x="265" y="168"/>
                      <a:pt x="270" y="170"/>
                      <a:pt x="274" y="176"/>
                    </a:cubicBezTo>
                    <a:cubicBezTo>
                      <a:pt x="287" y="198"/>
                      <a:pt x="308" y="216"/>
                      <a:pt x="330" y="229"/>
                    </a:cubicBezTo>
                    <a:cubicBezTo>
                      <a:pt x="335" y="236"/>
                      <a:pt x="337" y="244"/>
                      <a:pt x="342" y="251"/>
                    </a:cubicBezTo>
                    <a:cubicBezTo>
                      <a:pt x="339" y="266"/>
                      <a:pt x="333" y="268"/>
                      <a:pt x="321" y="277"/>
                    </a:cubicBezTo>
                    <a:cubicBezTo>
                      <a:pt x="318" y="282"/>
                      <a:pt x="315" y="284"/>
                      <a:pt x="310" y="287"/>
                    </a:cubicBezTo>
                    <a:cubicBezTo>
                      <a:pt x="306" y="292"/>
                      <a:pt x="301" y="295"/>
                      <a:pt x="297" y="299"/>
                    </a:cubicBezTo>
                    <a:cubicBezTo>
                      <a:pt x="295" y="308"/>
                      <a:pt x="295" y="316"/>
                      <a:pt x="289" y="323"/>
                    </a:cubicBezTo>
                    <a:cubicBezTo>
                      <a:pt x="287" y="347"/>
                      <a:pt x="268" y="352"/>
                      <a:pt x="247" y="353"/>
                    </a:cubicBezTo>
                    <a:cubicBezTo>
                      <a:pt x="231" y="355"/>
                      <a:pt x="215" y="356"/>
                      <a:pt x="199" y="359"/>
                    </a:cubicBezTo>
                    <a:cubicBezTo>
                      <a:pt x="184" y="370"/>
                      <a:pt x="193" y="370"/>
                      <a:pt x="166" y="371"/>
                    </a:cubicBezTo>
                    <a:cubicBezTo>
                      <a:pt x="158" y="374"/>
                      <a:pt x="154" y="374"/>
                      <a:pt x="145" y="373"/>
                    </a:cubicBezTo>
                    <a:cubicBezTo>
                      <a:pt x="146" y="363"/>
                      <a:pt x="145" y="351"/>
                      <a:pt x="151" y="343"/>
                    </a:cubicBezTo>
                    <a:cubicBezTo>
                      <a:pt x="148" y="336"/>
                      <a:pt x="136" y="336"/>
                      <a:pt x="129" y="334"/>
                    </a:cubicBezTo>
                    <a:cubicBezTo>
                      <a:pt x="122" y="332"/>
                      <a:pt x="114" y="336"/>
                      <a:pt x="111" y="332"/>
                    </a:cubicBezTo>
                    <a:cubicBezTo>
                      <a:pt x="108" y="328"/>
                      <a:pt x="110" y="319"/>
                      <a:pt x="109" y="308"/>
                    </a:cubicBezTo>
                    <a:cubicBezTo>
                      <a:pt x="109" y="300"/>
                      <a:pt x="113" y="288"/>
                      <a:pt x="112" y="281"/>
                    </a:cubicBezTo>
                    <a:cubicBezTo>
                      <a:pt x="111" y="274"/>
                      <a:pt x="106" y="270"/>
                      <a:pt x="102" y="265"/>
                    </a:cubicBezTo>
                    <a:cubicBezTo>
                      <a:pt x="98" y="258"/>
                      <a:pt x="92" y="255"/>
                      <a:pt x="85" y="251"/>
                    </a:cubicBezTo>
                    <a:cubicBezTo>
                      <a:pt x="75" y="237"/>
                      <a:pt x="78" y="215"/>
                      <a:pt x="84" y="200"/>
                    </a:cubicBezTo>
                    <a:cubicBezTo>
                      <a:pt x="86" y="185"/>
                      <a:pt x="82" y="178"/>
                      <a:pt x="76" y="166"/>
                    </a:cubicBezTo>
                    <a:cubicBezTo>
                      <a:pt x="73" y="152"/>
                      <a:pt x="74" y="139"/>
                      <a:pt x="87" y="131"/>
                    </a:cubicBezTo>
                    <a:cubicBezTo>
                      <a:pt x="91" y="126"/>
                      <a:pt x="93" y="123"/>
                      <a:pt x="94" y="116"/>
                    </a:cubicBezTo>
                    <a:cubicBezTo>
                      <a:pt x="88" y="108"/>
                      <a:pt x="79" y="111"/>
                      <a:pt x="72" y="116"/>
                    </a:cubicBezTo>
                    <a:cubicBezTo>
                      <a:pt x="64" y="129"/>
                      <a:pt x="59" y="124"/>
                      <a:pt x="42" y="122"/>
                    </a:cubicBezTo>
                    <a:cubicBezTo>
                      <a:pt x="36" y="119"/>
                      <a:pt x="32" y="116"/>
                      <a:pt x="25" y="115"/>
                    </a:cubicBezTo>
                    <a:cubicBezTo>
                      <a:pt x="20" y="112"/>
                      <a:pt x="17" y="111"/>
                      <a:pt x="13" y="106"/>
                    </a:cubicBezTo>
                    <a:cubicBezTo>
                      <a:pt x="12" y="98"/>
                      <a:pt x="7" y="96"/>
                      <a:pt x="0" y="9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7" name="Freeform 39"/>
              <p:cNvSpPr>
                <a:spLocks/>
              </p:cNvSpPr>
              <p:nvPr/>
            </p:nvSpPr>
            <p:spPr bwMode="auto">
              <a:xfrm>
                <a:off x="1213" y="1440"/>
                <a:ext cx="389" cy="352"/>
              </a:xfrm>
              <a:custGeom>
                <a:avLst/>
                <a:gdLst>
                  <a:gd name="T0" fmla="*/ 1 w 477"/>
                  <a:gd name="T1" fmla="*/ 425 h 439"/>
                  <a:gd name="T2" fmla="*/ 13 w 477"/>
                  <a:gd name="T3" fmla="*/ 417 h 439"/>
                  <a:gd name="T4" fmla="*/ 22 w 477"/>
                  <a:gd name="T5" fmla="*/ 408 h 439"/>
                  <a:gd name="T6" fmla="*/ 34 w 477"/>
                  <a:gd name="T7" fmla="*/ 384 h 439"/>
                  <a:gd name="T8" fmla="*/ 37 w 477"/>
                  <a:gd name="T9" fmla="*/ 351 h 439"/>
                  <a:gd name="T10" fmla="*/ 46 w 477"/>
                  <a:gd name="T11" fmla="*/ 342 h 439"/>
                  <a:gd name="T12" fmla="*/ 52 w 477"/>
                  <a:gd name="T13" fmla="*/ 327 h 439"/>
                  <a:gd name="T14" fmla="*/ 56 w 477"/>
                  <a:gd name="T15" fmla="*/ 293 h 439"/>
                  <a:gd name="T16" fmla="*/ 47 w 477"/>
                  <a:gd name="T17" fmla="*/ 269 h 439"/>
                  <a:gd name="T18" fmla="*/ 74 w 477"/>
                  <a:gd name="T19" fmla="*/ 252 h 439"/>
                  <a:gd name="T20" fmla="*/ 65 w 477"/>
                  <a:gd name="T21" fmla="*/ 194 h 439"/>
                  <a:gd name="T22" fmla="*/ 71 w 477"/>
                  <a:gd name="T23" fmla="*/ 182 h 439"/>
                  <a:gd name="T24" fmla="*/ 89 w 477"/>
                  <a:gd name="T25" fmla="*/ 146 h 439"/>
                  <a:gd name="T26" fmla="*/ 98 w 477"/>
                  <a:gd name="T27" fmla="*/ 125 h 439"/>
                  <a:gd name="T28" fmla="*/ 119 w 477"/>
                  <a:gd name="T29" fmla="*/ 74 h 439"/>
                  <a:gd name="T30" fmla="*/ 140 w 477"/>
                  <a:gd name="T31" fmla="*/ 72 h 439"/>
                  <a:gd name="T32" fmla="*/ 151 w 477"/>
                  <a:gd name="T33" fmla="*/ 53 h 439"/>
                  <a:gd name="T34" fmla="*/ 143 w 477"/>
                  <a:gd name="T35" fmla="*/ 26 h 439"/>
                  <a:gd name="T36" fmla="*/ 172 w 477"/>
                  <a:gd name="T37" fmla="*/ 11 h 439"/>
                  <a:gd name="T38" fmla="*/ 184 w 477"/>
                  <a:gd name="T39" fmla="*/ 0 h 439"/>
                  <a:gd name="T40" fmla="*/ 229 w 477"/>
                  <a:gd name="T41" fmla="*/ 2 h 439"/>
                  <a:gd name="T42" fmla="*/ 238 w 477"/>
                  <a:gd name="T43" fmla="*/ 18 h 439"/>
                  <a:gd name="T44" fmla="*/ 262 w 477"/>
                  <a:gd name="T45" fmla="*/ 24 h 439"/>
                  <a:gd name="T46" fmla="*/ 293 w 477"/>
                  <a:gd name="T47" fmla="*/ 30 h 439"/>
                  <a:gd name="T48" fmla="*/ 316 w 477"/>
                  <a:gd name="T49" fmla="*/ 36 h 439"/>
                  <a:gd name="T50" fmla="*/ 328 w 477"/>
                  <a:gd name="T51" fmla="*/ 48 h 439"/>
                  <a:gd name="T52" fmla="*/ 334 w 477"/>
                  <a:gd name="T53" fmla="*/ 63 h 439"/>
                  <a:gd name="T54" fmla="*/ 329 w 477"/>
                  <a:gd name="T55" fmla="*/ 98 h 439"/>
                  <a:gd name="T56" fmla="*/ 328 w 477"/>
                  <a:gd name="T57" fmla="*/ 138 h 439"/>
                  <a:gd name="T58" fmla="*/ 302 w 477"/>
                  <a:gd name="T59" fmla="*/ 177 h 439"/>
                  <a:gd name="T60" fmla="*/ 320 w 477"/>
                  <a:gd name="T61" fmla="*/ 188 h 439"/>
                  <a:gd name="T62" fmla="*/ 394 w 477"/>
                  <a:gd name="T63" fmla="*/ 171 h 439"/>
                  <a:gd name="T64" fmla="*/ 440 w 477"/>
                  <a:gd name="T65" fmla="*/ 165 h 439"/>
                  <a:gd name="T66" fmla="*/ 461 w 477"/>
                  <a:gd name="T67" fmla="*/ 204 h 439"/>
                  <a:gd name="T68" fmla="*/ 437 w 477"/>
                  <a:gd name="T69" fmla="*/ 225 h 439"/>
                  <a:gd name="T70" fmla="*/ 419 w 477"/>
                  <a:gd name="T71" fmla="*/ 240 h 439"/>
                  <a:gd name="T72" fmla="*/ 427 w 477"/>
                  <a:gd name="T73" fmla="*/ 269 h 439"/>
                  <a:gd name="T74" fmla="*/ 416 w 477"/>
                  <a:gd name="T75" fmla="*/ 294 h 439"/>
                  <a:gd name="T76" fmla="*/ 400 w 477"/>
                  <a:gd name="T77" fmla="*/ 314 h 439"/>
                  <a:gd name="T78" fmla="*/ 380 w 477"/>
                  <a:gd name="T79" fmla="*/ 306 h 439"/>
                  <a:gd name="T80" fmla="*/ 328 w 477"/>
                  <a:gd name="T81" fmla="*/ 311 h 439"/>
                  <a:gd name="T82" fmla="*/ 289 w 477"/>
                  <a:gd name="T83" fmla="*/ 320 h 439"/>
                  <a:gd name="T84" fmla="*/ 272 w 477"/>
                  <a:gd name="T85" fmla="*/ 330 h 439"/>
                  <a:gd name="T86" fmla="*/ 244 w 477"/>
                  <a:gd name="T87" fmla="*/ 348 h 439"/>
                  <a:gd name="T88" fmla="*/ 224 w 477"/>
                  <a:gd name="T89" fmla="*/ 357 h 439"/>
                  <a:gd name="T90" fmla="*/ 179 w 477"/>
                  <a:gd name="T91" fmla="*/ 366 h 439"/>
                  <a:gd name="T92" fmla="*/ 116 w 477"/>
                  <a:gd name="T93" fmla="*/ 393 h 439"/>
                  <a:gd name="T94" fmla="*/ 101 w 477"/>
                  <a:gd name="T95" fmla="*/ 399 h 439"/>
                  <a:gd name="T96" fmla="*/ 47 w 477"/>
                  <a:gd name="T97" fmla="*/ 426 h 439"/>
                  <a:gd name="T98" fmla="*/ 23 w 477"/>
                  <a:gd name="T99" fmla="*/ 434 h 439"/>
                  <a:gd name="T100" fmla="*/ 1 w 477"/>
                  <a:gd name="T101" fmla="*/ 425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7" h="439">
                    <a:moveTo>
                      <a:pt x="1" y="425"/>
                    </a:moveTo>
                    <a:cubicBezTo>
                      <a:pt x="8" y="422"/>
                      <a:pt x="8" y="423"/>
                      <a:pt x="13" y="417"/>
                    </a:cubicBezTo>
                    <a:cubicBezTo>
                      <a:pt x="16" y="414"/>
                      <a:pt x="22" y="408"/>
                      <a:pt x="22" y="408"/>
                    </a:cubicBezTo>
                    <a:cubicBezTo>
                      <a:pt x="26" y="386"/>
                      <a:pt x="21" y="392"/>
                      <a:pt x="34" y="384"/>
                    </a:cubicBezTo>
                    <a:cubicBezTo>
                      <a:pt x="36" y="373"/>
                      <a:pt x="34" y="362"/>
                      <a:pt x="37" y="351"/>
                    </a:cubicBezTo>
                    <a:cubicBezTo>
                      <a:pt x="38" y="347"/>
                      <a:pt x="46" y="342"/>
                      <a:pt x="46" y="342"/>
                    </a:cubicBezTo>
                    <a:cubicBezTo>
                      <a:pt x="47" y="336"/>
                      <a:pt x="49" y="333"/>
                      <a:pt x="52" y="327"/>
                    </a:cubicBezTo>
                    <a:cubicBezTo>
                      <a:pt x="53" y="316"/>
                      <a:pt x="55" y="304"/>
                      <a:pt x="56" y="293"/>
                    </a:cubicBezTo>
                    <a:cubicBezTo>
                      <a:pt x="55" y="282"/>
                      <a:pt x="52" y="279"/>
                      <a:pt x="47" y="269"/>
                    </a:cubicBezTo>
                    <a:cubicBezTo>
                      <a:pt x="56" y="263"/>
                      <a:pt x="65" y="258"/>
                      <a:pt x="74" y="252"/>
                    </a:cubicBezTo>
                    <a:cubicBezTo>
                      <a:pt x="84" y="232"/>
                      <a:pt x="77" y="210"/>
                      <a:pt x="65" y="194"/>
                    </a:cubicBezTo>
                    <a:cubicBezTo>
                      <a:pt x="64" y="187"/>
                      <a:pt x="67" y="187"/>
                      <a:pt x="71" y="182"/>
                    </a:cubicBezTo>
                    <a:cubicBezTo>
                      <a:pt x="68" y="159"/>
                      <a:pt x="70" y="160"/>
                      <a:pt x="89" y="146"/>
                    </a:cubicBezTo>
                    <a:cubicBezTo>
                      <a:pt x="92" y="139"/>
                      <a:pt x="94" y="131"/>
                      <a:pt x="98" y="125"/>
                    </a:cubicBezTo>
                    <a:cubicBezTo>
                      <a:pt x="100" y="118"/>
                      <a:pt x="106" y="77"/>
                      <a:pt x="119" y="74"/>
                    </a:cubicBezTo>
                    <a:cubicBezTo>
                      <a:pt x="126" y="73"/>
                      <a:pt x="133" y="73"/>
                      <a:pt x="140" y="72"/>
                    </a:cubicBezTo>
                    <a:cubicBezTo>
                      <a:pt x="143" y="65"/>
                      <a:pt x="148" y="60"/>
                      <a:pt x="151" y="53"/>
                    </a:cubicBezTo>
                    <a:cubicBezTo>
                      <a:pt x="150" y="44"/>
                      <a:pt x="153" y="28"/>
                      <a:pt x="143" y="26"/>
                    </a:cubicBezTo>
                    <a:cubicBezTo>
                      <a:pt x="147" y="7"/>
                      <a:pt x="149" y="12"/>
                      <a:pt x="172" y="11"/>
                    </a:cubicBezTo>
                    <a:cubicBezTo>
                      <a:pt x="177" y="7"/>
                      <a:pt x="179" y="3"/>
                      <a:pt x="184" y="0"/>
                    </a:cubicBezTo>
                    <a:cubicBezTo>
                      <a:pt x="199" y="1"/>
                      <a:pt x="214" y="0"/>
                      <a:pt x="229" y="2"/>
                    </a:cubicBezTo>
                    <a:cubicBezTo>
                      <a:pt x="236" y="3"/>
                      <a:pt x="233" y="15"/>
                      <a:pt x="238" y="18"/>
                    </a:cubicBezTo>
                    <a:cubicBezTo>
                      <a:pt x="244" y="22"/>
                      <a:pt x="255" y="23"/>
                      <a:pt x="262" y="24"/>
                    </a:cubicBezTo>
                    <a:cubicBezTo>
                      <a:pt x="272" y="31"/>
                      <a:pt x="279" y="29"/>
                      <a:pt x="293" y="30"/>
                    </a:cubicBezTo>
                    <a:cubicBezTo>
                      <a:pt x="301" y="32"/>
                      <a:pt x="308" y="34"/>
                      <a:pt x="316" y="36"/>
                    </a:cubicBezTo>
                    <a:cubicBezTo>
                      <a:pt x="321" y="40"/>
                      <a:pt x="323" y="44"/>
                      <a:pt x="328" y="48"/>
                    </a:cubicBezTo>
                    <a:cubicBezTo>
                      <a:pt x="331" y="53"/>
                      <a:pt x="331" y="58"/>
                      <a:pt x="334" y="63"/>
                    </a:cubicBezTo>
                    <a:cubicBezTo>
                      <a:pt x="335" y="75"/>
                      <a:pt x="339" y="88"/>
                      <a:pt x="329" y="98"/>
                    </a:cubicBezTo>
                    <a:cubicBezTo>
                      <a:pt x="329" y="111"/>
                      <a:pt x="330" y="125"/>
                      <a:pt x="328" y="138"/>
                    </a:cubicBezTo>
                    <a:cubicBezTo>
                      <a:pt x="328" y="138"/>
                      <a:pt x="304" y="174"/>
                      <a:pt x="302" y="177"/>
                    </a:cubicBezTo>
                    <a:cubicBezTo>
                      <a:pt x="299" y="193"/>
                      <a:pt x="302" y="189"/>
                      <a:pt x="320" y="188"/>
                    </a:cubicBezTo>
                    <a:cubicBezTo>
                      <a:pt x="348" y="171"/>
                      <a:pt x="354" y="173"/>
                      <a:pt x="394" y="171"/>
                    </a:cubicBezTo>
                    <a:cubicBezTo>
                      <a:pt x="409" y="168"/>
                      <a:pt x="424" y="167"/>
                      <a:pt x="440" y="165"/>
                    </a:cubicBezTo>
                    <a:cubicBezTo>
                      <a:pt x="464" y="167"/>
                      <a:pt x="477" y="171"/>
                      <a:pt x="461" y="204"/>
                    </a:cubicBezTo>
                    <a:cubicBezTo>
                      <a:pt x="458" y="220"/>
                      <a:pt x="453" y="222"/>
                      <a:pt x="437" y="225"/>
                    </a:cubicBezTo>
                    <a:cubicBezTo>
                      <a:pt x="430" y="230"/>
                      <a:pt x="426" y="235"/>
                      <a:pt x="419" y="240"/>
                    </a:cubicBezTo>
                    <a:cubicBezTo>
                      <a:pt x="411" y="253"/>
                      <a:pt x="414" y="261"/>
                      <a:pt x="427" y="269"/>
                    </a:cubicBezTo>
                    <a:cubicBezTo>
                      <a:pt x="424" y="279"/>
                      <a:pt x="422" y="286"/>
                      <a:pt x="416" y="294"/>
                    </a:cubicBezTo>
                    <a:cubicBezTo>
                      <a:pt x="414" y="303"/>
                      <a:pt x="408" y="310"/>
                      <a:pt x="400" y="314"/>
                    </a:cubicBezTo>
                    <a:cubicBezTo>
                      <a:pt x="393" y="311"/>
                      <a:pt x="387" y="309"/>
                      <a:pt x="380" y="306"/>
                    </a:cubicBezTo>
                    <a:cubicBezTo>
                      <a:pt x="370" y="306"/>
                      <a:pt x="342" y="304"/>
                      <a:pt x="328" y="311"/>
                    </a:cubicBezTo>
                    <a:cubicBezTo>
                      <a:pt x="318" y="323"/>
                      <a:pt x="306" y="319"/>
                      <a:pt x="289" y="320"/>
                    </a:cubicBezTo>
                    <a:cubicBezTo>
                      <a:pt x="280" y="322"/>
                      <a:pt x="280" y="328"/>
                      <a:pt x="272" y="330"/>
                    </a:cubicBezTo>
                    <a:cubicBezTo>
                      <a:pt x="265" y="339"/>
                      <a:pt x="255" y="346"/>
                      <a:pt x="244" y="348"/>
                    </a:cubicBezTo>
                    <a:cubicBezTo>
                      <a:pt x="237" y="352"/>
                      <a:pt x="232" y="356"/>
                      <a:pt x="224" y="357"/>
                    </a:cubicBezTo>
                    <a:cubicBezTo>
                      <a:pt x="213" y="363"/>
                      <a:pt x="192" y="364"/>
                      <a:pt x="179" y="366"/>
                    </a:cubicBezTo>
                    <a:cubicBezTo>
                      <a:pt x="160" y="376"/>
                      <a:pt x="137" y="389"/>
                      <a:pt x="116" y="393"/>
                    </a:cubicBezTo>
                    <a:cubicBezTo>
                      <a:pt x="111" y="396"/>
                      <a:pt x="107" y="398"/>
                      <a:pt x="101" y="399"/>
                    </a:cubicBezTo>
                    <a:cubicBezTo>
                      <a:pt x="85" y="411"/>
                      <a:pt x="67" y="423"/>
                      <a:pt x="47" y="426"/>
                    </a:cubicBezTo>
                    <a:cubicBezTo>
                      <a:pt x="39" y="430"/>
                      <a:pt x="31" y="431"/>
                      <a:pt x="23" y="434"/>
                    </a:cubicBezTo>
                    <a:cubicBezTo>
                      <a:pt x="0" y="432"/>
                      <a:pt x="3" y="439"/>
                      <a:pt x="1" y="42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8" name="Freeform 40"/>
              <p:cNvSpPr>
                <a:spLocks/>
              </p:cNvSpPr>
              <p:nvPr/>
            </p:nvSpPr>
            <p:spPr bwMode="auto">
              <a:xfrm>
                <a:off x="1301" y="1246"/>
                <a:ext cx="698" cy="445"/>
              </a:xfrm>
              <a:custGeom>
                <a:avLst/>
                <a:gdLst>
                  <a:gd name="T0" fmla="*/ 53 w 857"/>
                  <a:gd name="T1" fmla="*/ 135 h 553"/>
                  <a:gd name="T2" fmla="*/ 32 w 857"/>
                  <a:gd name="T3" fmla="*/ 137 h 553"/>
                  <a:gd name="T4" fmla="*/ 11 w 857"/>
                  <a:gd name="T5" fmla="*/ 200 h 553"/>
                  <a:gd name="T6" fmla="*/ 46 w 857"/>
                  <a:gd name="T7" fmla="*/ 254 h 553"/>
                  <a:gd name="T8" fmla="*/ 67 w 857"/>
                  <a:gd name="T9" fmla="*/ 249 h 553"/>
                  <a:gd name="T10" fmla="*/ 121 w 857"/>
                  <a:gd name="T11" fmla="*/ 242 h 553"/>
                  <a:gd name="T12" fmla="*/ 142 w 857"/>
                  <a:gd name="T13" fmla="*/ 261 h 553"/>
                  <a:gd name="T14" fmla="*/ 196 w 857"/>
                  <a:gd name="T15" fmla="*/ 273 h 553"/>
                  <a:gd name="T16" fmla="*/ 223 w 857"/>
                  <a:gd name="T17" fmla="*/ 303 h 553"/>
                  <a:gd name="T18" fmla="*/ 206 w 857"/>
                  <a:gd name="T19" fmla="*/ 386 h 553"/>
                  <a:gd name="T20" fmla="*/ 199 w 857"/>
                  <a:gd name="T21" fmla="*/ 440 h 553"/>
                  <a:gd name="T22" fmla="*/ 275 w 857"/>
                  <a:gd name="T23" fmla="*/ 410 h 553"/>
                  <a:gd name="T24" fmla="*/ 329 w 857"/>
                  <a:gd name="T25" fmla="*/ 462 h 553"/>
                  <a:gd name="T26" fmla="*/ 302 w 857"/>
                  <a:gd name="T27" fmla="*/ 489 h 553"/>
                  <a:gd name="T28" fmla="*/ 302 w 857"/>
                  <a:gd name="T29" fmla="*/ 533 h 553"/>
                  <a:gd name="T30" fmla="*/ 341 w 857"/>
                  <a:gd name="T31" fmla="*/ 540 h 553"/>
                  <a:gd name="T32" fmla="*/ 406 w 857"/>
                  <a:gd name="T33" fmla="*/ 506 h 553"/>
                  <a:gd name="T34" fmla="*/ 454 w 857"/>
                  <a:gd name="T35" fmla="*/ 510 h 553"/>
                  <a:gd name="T36" fmla="*/ 493 w 857"/>
                  <a:gd name="T37" fmla="*/ 524 h 553"/>
                  <a:gd name="T38" fmla="*/ 590 w 857"/>
                  <a:gd name="T39" fmla="*/ 497 h 553"/>
                  <a:gd name="T40" fmla="*/ 625 w 857"/>
                  <a:gd name="T41" fmla="*/ 491 h 553"/>
                  <a:gd name="T42" fmla="*/ 679 w 857"/>
                  <a:gd name="T43" fmla="*/ 458 h 553"/>
                  <a:gd name="T44" fmla="*/ 715 w 857"/>
                  <a:gd name="T45" fmla="*/ 440 h 553"/>
                  <a:gd name="T46" fmla="*/ 766 w 857"/>
                  <a:gd name="T47" fmla="*/ 443 h 553"/>
                  <a:gd name="T48" fmla="*/ 812 w 857"/>
                  <a:gd name="T49" fmla="*/ 450 h 553"/>
                  <a:gd name="T50" fmla="*/ 832 w 857"/>
                  <a:gd name="T51" fmla="*/ 491 h 553"/>
                  <a:gd name="T52" fmla="*/ 857 w 857"/>
                  <a:gd name="T53" fmla="*/ 491 h 553"/>
                  <a:gd name="T54" fmla="*/ 842 w 857"/>
                  <a:gd name="T55" fmla="*/ 441 h 553"/>
                  <a:gd name="T56" fmla="*/ 815 w 857"/>
                  <a:gd name="T57" fmla="*/ 386 h 553"/>
                  <a:gd name="T58" fmla="*/ 764 w 857"/>
                  <a:gd name="T59" fmla="*/ 335 h 553"/>
                  <a:gd name="T60" fmla="*/ 703 w 857"/>
                  <a:gd name="T61" fmla="*/ 336 h 553"/>
                  <a:gd name="T62" fmla="*/ 665 w 857"/>
                  <a:gd name="T63" fmla="*/ 329 h 553"/>
                  <a:gd name="T64" fmla="*/ 584 w 857"/>
                  <a:gd name="T65" fmla="*/ 290 h 553"/>
                  <a:gd name="T66" fmla="*/ 551 w 857"/>
                  <a:gd name="T67" fmla="*/ 248 h 553"/>
                  <a:gd name="T68" fmla="*/ 479 w 857"/>
                  <a:gd name="T69" fmla="*/ 173 h 553"/>
                  <a:gd name="T70" fmla="*/ 313 w 857"/>
                  <a:gd name="T71" fmla="*/ 147 h 553"/>
                  <a:gd name="T72" fmla="*/ 268 w 857"/>
                  <a:gd name="T73" fmla="*/ 131 h 553"/>
                  <a:gd name="T74" fmla="*/ 247 w 857"/>
                  <a:gd name="T75" fmla="*/ 74 h 553"/>
                  <a:gd name="T76" fmla="*/ 226 w 857"/>
                  <a:gd name="T77" fmla="*/ 47 h 553"/>
                  <a:gd name="T78" fmla="*/ 176 w 857"/>
                  <a:gd name="T79" fmla="*/ 17 h 553"/>
                  <a:gd name="T80" fmla="*/ 114 w 857"/>
                  <a:gd name="T81" fmla="*/ 18 h 553"/>
                  <a:gd name="T82" fmla="*/ 98 w 857"/>
                  <a:gd name="T83" fmla="*/ 90 h 553"/>
                  <a:gd name="T84" fmla="*/ 74 w 857"/>
                  <a:gd name="T85" fmla="*/ 113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57" h="553">
                    <a:moveTo>
                      <a:pt x="74" y="113"/>
                    </a:moveTo>
                    <a:cubicBezTo>
                      <a:pt x="66" y="119"/>
                      <a:pt x="63" y="133"/>
                      <a:pt x="53" y="135"/>
                    </a:cubicBezTo>
                    <a:cubicBezTo>
                      <a:pt x="49" y="141"/>
                      <a:pt x="52" y="145"/>
                      <a:pt x="44" y="147"/>
                    </a:cubicBezTo>
                    <a:cubicBezTo>
                      <a:pt x="39" y="142"/>
                      <a:pt x="39" y="138"/>
                      <a:pt x="32" y="137"/>
                    </a:cubicBezTo>
                    <a:cubicBezTo>
                      <a:pt x="25" y="147"/>
                      <a:pt x="30" y="159"/>
                      <a:pt x="23" y="170"/>
                    </a:cubicBezTo>
                    <a:cubicBezTo>
                      <a:pt x="22" y="183"/>
                      <a:pt x="17" y="189"/>
                      <a:pt x="11" y="200"/>
                    </a:cubicBezTo>
                    <a:cubicBezTo>
                      <a:pt x="9" y="229"/>
                      <a:pt x="0" y="252"/>
                      <a:pt x="34" y="255"/>
                    </a:cubicBezTo>
                    <a:cubicBezTo>
                      <a:pt x="38" y="255"/>
                      <a:pt x="42" y="255"/>
                      <a:pt x="46" y="254"/>
                    </a:cubicBezTo>
                    <a:cubicBezTo>
                      <a:pt x="47" y="254"/>
                      <a:pt x="49" y="252"/>
                      <a:pt x="50" y="252"/>
                    </a:cubicBezTo>
                    <a:cubicBezTo>
                      <a:pt x="56" y="251"/>
                      <a:pt x="67" y="249"/>
                      <a:pt x="67" y="249"/>
                    </a:cubicBezTo>
                    <a:cubicBezTo>
                      <a:pt x="74" y="240"/>
                      <a:pt x="84" y="241"/>
                      <a:pt x="94" y="240"/>
                    </a:cubicBezTo>
                    <a:cubicBezTo>
                      <a:pt x="103" y="241"/>
                      <a:pt x="112" y="240"/>
                      <a:pt x="121" y="242"/>
                    </a:cubicBezTo>
                    <a:cubicBezTo>
                      <a:pt x="125" y="243"/>
                      <a:pt x="124" y="250"/>
                      <a:pt x="125" y="252"/>
                    </a:cubicBezTo>
                    <a:cubicBezTo>
                      <a:pt x="128" y="258"/>
                      <a:pt x="136" y="260"/>
                      <a:pt x="142" y="261"/>
                    </a:cubicBezTo>
                    <a:cubicBezTo>
                      <a:pt x="148" y="264"/>
                      <a:pt x="154" y="266"/>
                      <a:pt x="160" y="267"/>
                    </a:cubicBezTo>
                    <a:cubicBezTo>
                      <a:pt x="171" y="273"/>
                      <a:pt x="184" y="271"/>
                      <a:pt x="196" y="273"/>
                    </a:cubicBezTo>
                    <a:cubicBezTo>
                      <a:pt x="202" y="276"/>
                      <a:pt x="208" y="278"/>
                      <a:pt x="214" y="282"/>
                    </a:cubicBezTo>
                    <a:cubicBezTo>
                      <a:pt x="220" y="289"/>
                      <a:pt x="220" y="295"/>
                      <a:pt x="223" y="303"/>
                    </a:cubicBezTo>
                    <a:cubicBezTo>
                      <a:pt x="225" y="317"/>
                      <a:pt x="226" y="327"/>
                      <a:pt x="223" y="341"/>
                    </a:cubicBezTo>
                    <a:cubicBezTo>
                      <a:pt x="221" y="373"/>
                      <a:pt x="232" y="382"/>
                      <a:pt x="206" y="386"/>
                    </a:cubicBezTo>
                    <a:cubicBezTo>
                      <a:pt x="195" y="394"/>
                      <a:pt x="200" y="405"/>
                      <a:pt x="194" y="416"/>
                    </a:cubicBezTo>
                    <a:cubicBezTo>
                      <a:pt x="191" y="434"/>
                      <a:pt x="180" y="442"/>
                      <a:pt x="199" y="440"/>
                    </a:cubicBezTo>
                    <a:cubicBezTo>
                      <a:pt x="226" y="420"/>
                      <a:pt x="224" y="417"/>
                      <a:pt x="260" y="414"/>
                    </a:cubicBezTo>
                    <a:cubicBezTo>
                      <a:pt x="265" y="413"/>
                      <a:pt x="270" y="411"/>
                      <a:pt x="275" y="410"/>
                    </a:cubicBezTo>
                    <a:cubicBezTo>
                      <a:pt x="319" y="411"/>
                      <a:pt x="379" y="392"/>
                      <a:pt x="350" y="440"/>
                    </a:cubicBezTo>
                    <a:cubicBezTo>
                      <a:pt x="348" y="452"/>
                      <a:pt x="341" y="460"/>
                      <a:pt x="329" y="462"/>
                    </a:cubicBezTo>
                    <a:cubicBezTo>
                      <a:pt x="322" y="465"/>
                      <a:pt x="319" y="470"/>
                      <a:pt x="313" y="474"/>
                    </a:cubicBezTo>
                    <a:cubicBezTo>
                      <a:pt x="310" y="479"/>
                      <a:pt x="306" y="484"/>
                      <a:pt x="302" y="489"/>
                    </a:cubicBezTo>
                    <a:cubicBezTo>
                      <a:pt x="301" y="496"/>
                      <a:pt x="300" y="500"/>
                      <a:pt x="307" y="503"/>
                    </a:cubicBezTo>
                    <a:cubicBezTo>
                      <a:pt x="313" y="515"/>
                      <a:pt x="306" y="522"/>
                      <a:pt x="302" y="533"/>
                    </a:cubicBezTo>
                    <a:cubicBezTo>
                      <a:pt x="304" y="545"/>
                      <a:pt x="301" y="553"/>
                      <a:pt x="314" y="551"/>
                    </a:cubicBezTo>
                    <a:cubicBezTo>
                      <a:pt x="327" y="546"/>
                      <a:pt x="323" y="542"/>
                      <a:pt x="341" y="540"/>
                    </a:cubicBezTo>
                    <a:cubicBezTo>
                      <a:pt x="353" y="524"/>
                      <a:pt x="365" y="516"/>
                      <a:pt x="385" y="512"/>
                    </a:cubicBezTo>
                    <a:cubicBezTo>
                      <a:pt x="391" y="509"/>
                      <a:pt x="399" y="507"/>
                      <a:pt x="406" y="506"/>
                    </a:cubicBezTo>
                    <a:cubicBezTo>
                      <a:pt x="416" y="501"/>
                      <a:pt x="424" y="503"/>
                      <a:pt x="436" y="504"/>
                    </a:cubicBezTo>
                    <a:cubicBezTo>
                      <a:pt x="442" y="509"/>
                      <a:pt x="446" y="509"/>
                      <a:pt x="454" y="510"/>
                    </a:cubicBezTo>
                    <a:cubicBezTo>
                      <a:pt x="460" y="513"/>
                      <a:pt x="466" y="515"/>
                      <a:pt x="472" y="516"/>
                    </a:cubicBezTo>
                    <a:cubicBezTo>
                      <a:pt x="479" y="521"/>
                      <a:pt x="485" y="521"/>
                      <a:pt x="493" y="524"/>
                    </a:cubicBezTo>
                    <a:cubicBezTo>
                      <a:pt x="518" y="522"/>
                      <a:pt x="520" y="520"/>
                      <a:pt x="538" y="509"/>
                    </a:cubicBezTo>
                    <a:cubicBezTo>
                      <a:pt x="552" y="491"/>
                      <a:pt x="564" y="498"/>
                      <a:pt x="590" y="497"/>
                    </a:cubicBezTo>
                    <a:cubicBezTo>
                      <a:pt x="605" y="493"/>
                      <a:pt x="591" y="496"/>
                      <a:pt x="607" y="494"/>
                    </a:cubicBezTo>
                    <a:cubicBezTo>
                      <a:pt x="613" y="493"/>
                      <a:pt x="625" y="491"/>
                      <a:pt x="625" y="491"/>
                    </a:cubicBezTo>
                    <a:cubicBezTo>
                      <a:pt x="634" y="484"/>
                      <a:pt x="641" y="475"/>
                      <a:pt x="652" y="473"/>
                    </a:cubicBezTo>
                    <a:cubicBezTo>
                      <a:pt x="661" y="468"/>
                      <a:pt x="669" y="460"/>
                      <a:pt x="679" y="458"/>
                    </a:cubicBezTo>
                    <a:cubicBezTo>
                      <a:pt x="685" y="455"/>
                      <a:pt x="690" y="450"/>
                      <a:pt x="697" y="449"/>
                    </a:cubicBezTo>
                    <a:cubicBezTo>
                      <a:pt x="703" y="446"/>
                      <a:pt x="709" y="444"/>
                      <a:pt x="715" y="440"/>
                    </a:cubicBezTo>
                    <a:cubicBezTo>
                      <a:pt x="735" y="441"/>
                      <a:pt x="731" y="444"/>
                      <a:pt x="745" y="447"/>
                    </a:cubicBezTo>
                    <a:cubicBezTo>
                      <a:pt x="754" y="446"/>
                      <a:pt x="758" y="445"/>
                      <a:pt x="766" y="443"/>
                    </a:cubicBezTo>
                    <a:cubicBezTo>
                      <a:pt x="771" y="439"/>
                      <a:pt x="775" y="438"/>
                      <a:pt x="781" y="437"/>
                    </a:cubicBezTo>
                    <a:cubicBezTo>
                      <a:pt x="802" y="439"/>
                      <a:pt x="795" y="448"/>
                      <a:pt x="812" y="450"/>
                    </a:cubicBezTo>
                    <a:cubicBezTo>
                      <a:pt x="820" y="453"/>
                      <a:pt x="820" y="467"/>
                      <a:pt x="827" y="474"/>
                    </a:cubicBezTo>
                    <a:cubicBezTo>
                      <a:pt x="829" y="480"/>
                      <a:pt x="830" y="485"/>
                      <a:pt x="832" y="491"/>
                    </a:cubicBezTo>
                    <a:cubicBezTo>
                      <a:pt x="833" y="499"/>
                      <a:pt x="834" y="500"/>
                      <a:pt x="841" y="504"/>
                    </a:cubicBezTo>
                    <a:cubicBezTo>
                      <a:pt x="851" y="502"/>
                      <a:pt x="850" y="498"/>
                      <a:pt x="857" y="491"/>
                    </a:cubicBezTo>
                    <a:cubicBezTo>
                      <a:pt x="856" y="478"/>
                      <a:pt x="857" y="469"/>
                      <a:pt x="851" y="458"/>
                    </a:cubicBezTo>
                    <a:cubicBezTo>
                      <a:pt x="850" y="449"/>
                      <a:pt x="849" y="448"/>
                      <a:pt x="842" y="441"/>
                    </a:cubicBezTo>
                    <a:cubicBezTo>
                      <a:pt x="841" y="426"/>
                      <a:pt x="837" y="420"/>
                      <a:pt x="830" y="408"/>
                    </a:cubicBezTo>
                    <a:cubicBezTo>
                      <a:pt x="829" y="394"/>
                      <a:pt x="829" y="389"/>
                      <a:pt x="815" y="386"/>
                    </a:cubicBezTo>
                    <a:cubicBezTo>
                      <a:pt x="810" y="383"/>
                      <a:pt x="807" y="382"/>
                      <a:pt x="803" y="377"/>
                    </a:cubicBezTo>
                    <a:cubicBezTo>
                      <a:pt x="798" y="354"/>
                      <a:pt x="789" y="339"/>
                      <a:pt x="764" y="335"/>
                    </a:cubicBezTo>
                    <a:cubicBezTo>
                      <a:pt x="743" y="324"/>
                      <a:pt x="741" y="342"/>
                      <a:pt x="728" y="345"/>
                    </a:cubicBezTo>
                    <a:cubicBezTo>
                      <a:pt x="719" y="344"/>
                      <a:pt x="710" y="343"/>
                      <a:pt x="703" y="336"/>
                    </a:cubicBezTo>
                    <a:cubicBezTo>
                      <a:pt x="695" y="328"/>
                      <a:pt x="696" y="317"/>
                      <a:pt x="683" y="314"/>
                    </a:cubicBezTo>
                    <a:cubicBezTo>
                      <a:pt x="675" y="318"/>
                      <a:pt x="673" y="326"/>
                      <a:pt x="665" y="329"/>
                    </a:cubicBezTo>
                    <a:cubicBezTo>
                      <a:pt x="656" y="324"/>
                      <a:pt x="653" y="334"/>
                      <a:pt x="646" y="338"/>
                    </a:cubicBezTo>
                    <a:cubicBezTo>
                      <a:pt x="619" y="332"/>
                      <a:pt x="602" y="310"/>
                      <a:pt x="584" y="290"/>
                    </a:cubicBezTo>
                    <a:cubicBezTo>
                      <a:pt x="576" y="281"/>
                      <a:pt x="576" y="274"/>
                      <a:pt x="562" y="272"/>
                    </a:cubicBezTo>
                    <a:cubicBezTo>
                      <a:pt x="560" y="263"/>
                      <a:pt x="557" y="256"/>
                      <a:pt x="551" y="248"/>
                    </a:cubicBezTo>
                    <a:cubicBezTo>
                      <a:pt x="549" y="240"/>
                      <a:pt x="540" y="231"/>
                      <a:pt x="533" y="227"/>
                    </a:cubicBezTo>
                    <a:cubicBezTo>
                      <a:pt x="524" y="212"/>
                      <a:pt x="497" y="176"/>
                      <a:pt x="479" y="173"/>
                    </a:cubicBezTo>
                    <a:cubicBezTo>
                      <a:pt x="466" y="167"/>
                      <a:pt x="440" y="168"/>
                      <a:pt x="431" y="168"/>
                    </a:cubicBezTo>
                    <a:cubicBezTo>
                      <a:pt x="398" y="143"/>
                      <a:pt x="355" y="149"/>
                      <a:pt x="313" y="147"/>
                    </a:cubicBezTo>
                    <a:cubicBezTo>
                      <a:pt x="306" y="146"/>
                      <a:pt x="301" y="141"/>
                      <a:pt x="295" y="138"/>
                    </a:cubicBezTo>
                    <a:cubicBezTo>
                      <a:pt x="287" y="135"/>
                      <a:pt x="277" y="132"/>
                      <a:pt x="268" y="131"/>
                    </a:cubicBezTo>
                    <a:cubicBezTo>
                      <a:pt x="256" y="126"/>
                      <a:pt x="242" y="119"/>
                      <a:pt x="236" y="107"/>
                    </a:cubicBezTo>
                    <a:cubicBezTo>
                      <a:pt x="235" y="91"/>
                      <a:pt x="240" y="88"/>
                      <a:pt x="247" y="74"/>
                    </a:cubicBezTo>
                    <a:cubicBezTo>
                      <a:pt x="248" y="67"/>
                      <a:pt x="250" y="60"/>
                      <a:pt x="251" y="53"/>
                    </a:cubicBezTo>
                    <a:cubicBezTo>
                      <a:pt x="249" y="40"/>
                      <a:pt x="239" y="46"/>
                      <a:pt x="226" y="47"/>
                    </a:cubicBezTo>
                    <a:cubicBezTo>
                      <a:pt x="206" y="45"/>
                      <a:pt x="206" y="48"/>
                      <a:pt x="198" y="32"/>
                    </a:cubicBezTo>
                    <a:cubicBezTo>
                      <a:pt x="196" y="22"/>
                      <a:pt x="186" y="19"/>
                      <a:pt x="176" y="17"/>
                    </a:cubicBezTo>
                    <a:cubicBezTo>
                      <a:pt x="167" y="24"/>
                      <a:pt x="144" y="3"/>
                      <a:pt x="134" y="0"/>
                    </a:cubicBezTo>
                    <a:cubicBezTo>
                      <a:pt x="121" y="4"/>
                      <a:pt x="125" y="11"/>
                      <a:pt x="114" y="18"/>
                    </a:cubicBezTo>
                    <a:cubicBezTo>
                      <a:pt x="107" y="27"/>
                      <a:pt x="124" y="54"/>
                      <a:pt x="114" y="62"/>
                    </a:cubicBezTo>
                    <a:cubicBezTo>
                      <a:pt x="110" y="69"/>
                      <a:pt x="104" y="85"/>
                      <a:pt x="98" y="90"/>
                    </a:cubicBezTo>
                    <a:cubicBezTo>
                      <a:pt x="97" y="96"/>
                      <a:pt x="80" y="90"/>
                      <a:pt x="77" y="96"/>
                    </a:cubicBezTo>
                    <a:cubicBezTo>
                      <a:pt x="77" y="98"/>
                      <a:pt x="72" y="113"/>
                      <a:pt x="74" y="11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9" name="Freeform 41"/>
              <p:cNvSpPr>
                <a:spLocks/>
              </p:cNvSpPr>
              <p:nvPr/>
            </p:nvSpPr>
            <p:spPr bwMode="auto">
              <a:xfrm>
                <a:off x="1580" y="1598"/>
                <a:ext cx="920" cy="654"/>
              </a:xfrm>
              <a:custGeom>
                <a:avLst/>
                <a:gdLst>
                  <a:gd name="T0" fmla="*/ 0 w 1133"/>
                  <a:gd name="T1" fmla="*/ 242 h 814"/>
                  <a:gd name="T2" fmla="*/ 21 w 1133"/>
                  <a:gd name="T3" fmla="*/ 181 h 814"/>
                  <a:gd name="T4" fmla="*/ 32 w 1133"/>
                  <a:gd name="T5" fmla="*/ 149 h 814"/>
                  <a:gd name="T6" fmla="*/ 74 w 1133"/>
                  <a:gd name="T7" fmla="*/ 145 h 814"/>
                  <a:gd name="T8" fmla="*/ 116 w 1133"/>
                  <a:gd name="T9" fmla="*/ 143 h 814"/>
                  <a:gd name="T10" fmla="*/ 188 w 1133"/>
                  <a:gd name="T11" fmla="*/ 77 h 814"/>
                  <a:gd name="T12" fmla="*/ 275 w 1133"/>
                  <a:gd name="T13" fmla="*/ 52 h 814"/>
                  <a:gd name="T14" fmla="*/ 335 w 1133"/>
                  <a:gd name="T15" fmla="*/ 19 h 814"/>
                  <a:gd name="T16" fmla="*/ 365 w 1133"/>
                  <a:gd name="T17" fmla="*/ 7 h 814"/>
                  <a:gd name="T18" fmla="*/ 416 w 1133"/>
                  <a:gd name="T19" fmla="*/ 7 h 814"/>
                  <a:gd name="T20" fmla="*/ 482 w 1133"/>
                  <a:gd name="T21" fmla="*/ 17 h 814"/>
                  <a:gd name="T22" fmla="*/ 501 w 1133"/>
                  <a:gd name="T23" fmla="*/ 59 h 814"/>
                  <a:gd name="T24" fmla="*/ 543 w 1133"/>
                  <a:gd name="T25" fmla="*/ 92 h 814"/>
                  <a:gd name="T26" fmla="*/ 575 w 1133"/>
                  <a:gd name="T27" fmla="*/ 136 h 814"/>
                  <a:gd name="T28" fmla="*/ 611 w 1133"/>
                  <a:gd name="T29" fmla="*/ 173 h 814"/>
                  <a:gd name="T30" fmla="*/ 656 w 1133"/>
                  <a:gd name="T31" fmla="*/ 212 h 814"/>
                  <a:gd name="T32" fmla="*/ 704 w 1133"/>
                  <a:gd name="T33" fmla="*/ 233 h 814"/>
                  <a:gd name="T34" fmla="*/ 779 w 1133"/>
                  <a:gd name="T35" fmla="*/ 289 h 814"/>
                  <a:gd name="T36" fmla="*/ 857 w 1133"/>
                  <a:gd name="T37" fmla="*/ 311 h 814"/>
                  <a:gd name="T38" fmla="*/ 923 w 1133"/>
                  <a:gd name="T39" fmla="*/ 353 h 814"/>
                  <a:gd name="T40" fmla="*/ 929 w 1133"/>
                  <a:gd name="T41" fmla="*/ 389 h 814"/>
                  <a:gd name="T42" fmla="*/ 945 w 1133"/>
                  <a:gd name="T43" fmla="*/ 424 h 814"/>
                  <a:gd name="T44" fmla="*/ 954 w 1133"/>
                  <a:gd name="T45" fmla="*/ 583 h 814"/>
                  <a:gd name="T46" fmla="*/ 1004 w 1133"/>
                  <a:gd name="T47" fmla="*/ 647 h 814"/>
                  <a:gd name="T48" fmla="*/ 1031 w 1133"/>
                  <a:gd name="T49" fmla="*/ 692 h 814"/>
                  <a:gd name="T50" fmla="*/ 1119 w 1133"/>
                  <a:gd name="T51" fmla="*/ 742 h 814"/>
                  <a:gd name="T52" fmla="*/ 1113 w 1133"/>
                  <a:gd name="T53" fmla="*/ 794 h 814"/>
                  <a:gd name="T54" fmla="*/ 1022 w 1133"/>
                  <a:gd name="T55" fmla="*/ 805 h 814"/>
                  <a:gd name="T56" fmla="*/ 954 w 1133"/>
                  <a:gd name="T57" fmla="*/ 763 h 814"/>
                  <a:gd name="T58" fmla="*/ 903 w 1133"/>
                  <a:gd name="T59" fmla="*/ 709 h 814"/>
                  <a:gd name="T60" fmla="*/ 840 w 1133"/>
                  <a:gd name="T61" fmla="*/ 683 h 814"/>
                  <a:gd name="T62" fmla="*/ 798 w 1133"/>
                  <a:gd name="T63" fmla="*/ 628 h 814"/>
                  <a:gd name="T64" fmla="*/ 732 w 1133"/>
                  <a:gd name="T65" fmla="*/ 544 h 814"/>
                  <a:gd name="T66" fmla="*/ 683 w 1133"/>
                  <a:gd name="T67" fmla="*/ 562 h 814"/>
                  <a:gd name="T68" fmla="*/ 633 w 1133"/>
                  <a:gd name="T69" fmla="*/ 557 h 814"/>
                  <a:gd name="T70" fmla="*/ 555 w 1133"/>
                  <a:gd name="T71" fmla="*/ 571 h 814"/>
                  <a:gd name="T72" fmla="*/ 474 w 1133"/>
                  <a:gd name="T73" fmla="*/ 514 h 814"/>
                  <a:gd name="T74" fmla="*/ 381 w 1133"/>
                  <a:gd name="T75" fmla="*/ 499 h 814"/>
                  <a:gd name="T76" fmla="*/ 345 w 1133"/>
                  <a:gd name="T77" fmla="*/ 497 h 814"/>
                  <a:gd name="T78" fmla="*/ 309 w 1133"/>
                  <a:gd name="T79" fmla="*/ 469 h 814"/>
                  <a:gd name="T80" fmla="*/ 243 w 1133"/>
                  <a:gd name="T81" fmla="*/ 386 h 814"/>
                  <a:gd name="T82" fmla="*/ 201 w 1133"/>
                  <a:gd name="T83" fmla="*/ 356 h 814"/>
                  <a:gd name="T84" fmla="*/ 153 w 1133"/>
                  <a:gd name="T85" fmla="*/ 319 h 814"/>
                  <a:gd name="T86" fmla="*/ 137 w 1133"/>
                  <a:gd name="T87" fmla="*/ 305 h 814"/>
                  <a:gd name="T88" fmla="*/ 117 w 1133"/>
                  <a:gd name="T89" fmla="*/ 280 h 814"/>
                  <a:gd name="T90" fmla="*/ 63 w 1133"/>
                  <a:gd name="T91" fmla="*/ 260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33" h="814">
                    <a:moveTo>
                      <a:pt x="48" y="250"/>
                    </a:moveTo>
                    <a:cubicBezTo>
                      <a:pt x="36" y="249"/>
                      <a:pt x="8" y="256"/>
                      <a:pt x="0" y="242"/>
                    </a:cubicBezTo>
                    <a:cubicBezTo>
                      <a:pt x="1" y="228"/>
                      <a:pt x="2" y="215"/>
                      <a:pt x="8" y="202"/>
                    </a:cubicBezTo>
                    <a:cubicBezTo>
                      <a:pt x="10" y="193"/>
                      <a:pt x="14" y="186"/>
                      <a:pt x="21" y="181"/>
                    </a:cubicBezTo>
                    <a:cubicBezTo>
                      <a:pt x="25" y="174"/>
                      <a:pt x="28" y="176"/>
                      <a:pt x="35" y="173"/>
                    </a:cubicBezTo>
                    <a:cubicBezTo>
                      <a:pt x="40" y="166"/>
                      <a:pt x="36" y="156"/>
                      <a:pt x="32" y="149"/>
                    </a:cubicBezTo>
                    <a:cubicBezTo>
                      <a:pt x="33" y="140"/>
                      <a:pt x="37" y="132"/>
                      <a:pt x="47" y="130"/>
                    </a:cubicBezTo>
                    <a:cubicBezTo>
                      <a:pt x="57" y="132"/>
                      <a:pt x="65" y="140"/>
                      <a:pt x="74" y="145"/>
                    </a:cubicBezTo>
                    <a:cubicBezTo>
                      <a:pt x="92" y="141"/>
                      <a:pt x="77" y="138"/>
                      <a:pt x="89" y="136"/>
                    </a:cubicBezTo>
                    <a:cubicBezTo>
                      <a:pt x="99" y="137"/>
                      <a:pt x="106" y="141"/>
                      <a:pt x="116" y="143"/>
                    </a:cubicBezTo>
                    <a:cubicBezTo>
                      <a:pt x="157" y="142"/>
                      <a:pt x="165" y="140"/>
                      <a:pt x="182" y="106"/>
                    </a:cubicBezTo>
                    <a:cubicBezTo>
                      <a:pt x="183" y="98"/>
                      <a:pt x="183" y="84"/>
                      <a:pt x="188" y="77"/>
                    </a:cubicBezTo>
                    <a:cubicBezTo>
                      <a:pt x="204" y="54"/>
                      <a:pt x="235" y="58"/>
                      <a:pt x="260" y="56"/>
                    </a:cubicBezTo>
                    <a:cubicBezTo>
                      <a:pt x="265" y="55"/>
                      <a:pt x="270" y="53"/>
                      <a:pt x="275" y="52"/>
                    </a:cubicBezTo>
                    <a:cubicBezTo>
                      <a:pt x="287" y="43"/>
                      <a:pt x="302" y="31"/>
                      <a:pt x="317" y="28"/>
                    </a:cubicBezTo>
                    <a:cubicBezTo>
                      <a:pt x="322" y="24"/>
                      <a:pt x="329" y="20"/>
                      <a:pt x="335" y="19"/>
                    </a:cubicBezTo>
                    <a:cubicBezTo>
                      <a:pt x="340" y="16"/>
                      <a:pt x="344" y="14"/>
                      <a:pt x="350" y="13"/>
                    </a:cubicBezTo>
                    <a:cubicBezTo>
                      <a:pt x="355" y="9"/>
                      <a:pt x="359" y="8"/>
                      <a:pt x="365" y="7"/>
                    </a:cubicBezTo>
                    <a:cubicBezTo>
                      <a:pt x="374" y="0"/>
                      <a:pt x="381" y="3"/>
                      <a:pt x="392" y="5"/>
                    </a:cubicBezTo>
                    <a:cubicBezTo>
                      <a:pt x="400" y="9"/>
                      <a:pt x="407" y="8"/>
                      <a:pt x="416" y="7"/>
                    </a:cubicBezTo>
                    <a:cubicBezTo>
                      <a:pt x="422" y="4"/>
                      <a:pt x="430" y="2"/>
                      <a:pt x="437" y="1"/>
                    </a:cubicBezTo>
                    <a:cubicBezTo>
                      <a:pt x="455" y="2"/>
                      <a:pt x="467" y="8"/>
                      <a:pt x="482" y="17"/>
                    </a:cubicBezTo>
                    <a:cubicBezTo>
                      <a:pt x="483" y="23"/>
                      <a:pt x="485" y="29"/>
                      <a:pt x="488" y="35"/>
                    </a:cubicBezTo>
                    <a:cubicBezTo>
                      <a:pt x="489" y="44"/>
                      <a:pt x="494" y="53"/>
                      <a:pt x="501" y="59"/>
                    </a:cubicBezTo>
                    <a:cubicBezTo>
                      <a:pt x="504" y="69"/>
                      <a:pt x="507" y="65"/>
                      <a:pt x="506" y="77"/>
                    </a:cubicBezTo>
                    <a:cubicBezTo>
                      <a:pt x="508" y="97"/>
                      <a:pt x="524" y="89"/>
                      <a:pt x="543" y="92"/>
                    </a:cubicBezTo>
                    <a:cubicBezTo>
                      <a:pt x="549" y="102"/>
                      <a:pt x="549" y="107"/>
                      <a:pt x="554" y="116"/>
                    </a:cubicBezTo>
                    <a:cubicBezTo>
                      <a:pt x="557" y="129"/>
                      <a:pt x="563" y="133"/>
                      <a:pt x="575" y="136"/>
                    </a:cubicBezTo>
                    <a:cubicBezTo>
                      <a:pt x="580" y="140"/>
                      <a:pt x="584" y="145"/>
                      <a:pt x="590" y="148"/>
                    </a:cubicBezTo>
                    <a:cubicBezTo>
                      <a:pt x="596" y="156"/>
                      <a:pt x="600" y="171"/>
                      <a:pt x="611" y="173"/>
                    </a:cubicBezTo>
                    <a:cubicBezTo>
                      <a:pt x="622" y="181"/>
                      <a:pt x="632" y="181"/>
                      <a:pt x="639" y="193"/>
                    </a:cubicBezTo>
                    <a:cubicBezTo>
                      <a:pt x="643" y="205"/>
                      <a:pt x="642" y="210"/>
                      <a:pt x="656" y="212"/>
                    </a:cubicBezTo>
                    <a:cubicBezTo>
                      <a:pt x="665" y="216"/>
                      <a:pt x="674" y="219"/>
                      <a:pt x="684" y="221"/>
                    </a:cubicBezTo>
                    <a:cubicBezTo>
                      <a:pt x="692" y="224"/>
                      <a:pt x="696" y="231"/>
                      <a:pt x="704" y="233"/>
                    </a:cubicBezTo>
                    <a:cubicBezTo>
                      <a:pt x="715" y="247"/>
                      <a:pt x="732" y="263"/>
                      <a:pt x="749" y="269"/>
                    </a:cubicBezTo>
                    <a:cubicBezTo>
                      <a:pt x="759" y="277"/>
                      <a:pt x="766" y="286"/>
                      <a:pt x="779" y="289"/>
                    </a:cubicBezTo>
                    <a:cubicBezTo>
                      <a:pt x="794" y="304"/>
                      <a:pt x="805" y="303"/>
                      <a:pt x="827" y="305"/>
                    </a:cubicBezTo>
                    <a:cubicBezTo>
                      <a:pt x="837" y="308"/>
                      <a:pt x="847" y="309"/>
                      <a:pt x="857" y="311"/>
                    </a:cubicBezTo>
                    <a:cubicBezTo>
                      <a:pt x="871" y="323"/>
                      <a:pt x="873" y="323"/>
                      <a:pt x="893" y="325"/>
                    </a:cubicBezTo>
                    <a:cubicBezTo>
                      <a:pt x="895" y="337"/>
                      <a:pt x="913" y="347"/>
                      <a:pt x="923" y="353"/>
                    </a:cubicBezTo>
                    <a:cubicBezTo>
                      <a:pt x="927" y="359"/>
                      <a:pt x="932" y="363"/>
                      <a:pt x="933" y="370"/>
                    </a:cubicBezTo>
                    <a:cubicBezTo>
                      <a:pt x="932" y="377"/>
                      <a:pt x="930" y="382"/>
                      <a:pt x="929" y="389"/>
                    </a:cubicBezTo>
                    <a:cubicBezTo>
                      <a:pt x="932" y="402"/>
                      <a:pt x="930" y="405"/>
                      <a:pt x="941" y="407"/>
                    </a:cubicBezTo>
                    <a:cubicBezTo>
                      <a:pt x="942" y="413"/>
                      <a:pt x="944" y="418"/>
                      <a:pt x="945" y="424"/>
                    </a:cubicBezTo>
                    <a:cubicBezTo>
                      <a:pt x="944" y="453"/>
                      <a:pt x="939" y="489"/>
                      <a:pt x="950" y="517"/>
                    </a:cubicBezTo>
                    <a:cubicBezTo>
                      <a:pt x="951" y="539"/>
                      <a:pt x="945" y="563"/>
                      <a:pt x="954" y="583"/>
                    </a:cubicBezTo>
                    <a:cubicBezTo>
                      <a:pt x="960" y="595"/>
                      <a:pt x="974" y="605"/>
                      <a:pt x="981" y="617"/>
                    </a:cubicBezTo>
                    <a:cubicBezTo>
                      <a:pt x="990" y="633"/>
                      <a:pt x="984" y="645"/>
                      <a:pt x="1004" y="647"/>
                    </a:cubicBezTo>
                    <a:cubicBezTo>
                      <a:pt x="1011" y="652"/>
                      <a:pt x="1011" y="659"/>
                      <a:pt x="1016" y="665"/>
                    </a:cubicBezTo>
                    <a:cubicBezTo>
                      <a:pt x="1018" y="677"/>
                      <a:pt x="1020" y="686"/>
                      <a:pt x="1031" y="692"/>
                    </a:cubicBezTo>
                    <a:cubicBezTo>
                      <a:pt x="1033" y="702"/>
                      <a:pt x="1038" y="708"/>
                      <a:pt x="1046" y="713"/>
                    </a:cubicBezTo>
                    <a:cubicBezTo>
                      <a:pt x="1053" y="724"/>
                      <a:pt x="1108" y="741"/>
                      <a:pt x="1119" y="742"/>
                    </a:cubicBezTo>
                    <a:cubicBezTo>
                      <a:pt x="1126" y="746"/>
                      <a:pt x="1126" y="756"/>
                      <a:pt x="1131" y="762"/>
                    </a:cubicBezTo>
                    <a:cubicBezTo>
                      <a:pt x="1133" y="773"/>
                      <a:pt x="1118" y="784"/>
                      <a:pt x="1113" y="794"/>
                    </a:cubicBezTo>
                    <a:cubicBezTo>
                      <a:pt x="1111" y="804"/>
                      <a:pt x="1097" y="809"/>
                      <a:pt x="1089" y="814"/>
                    </a:cubicBezTo>
                    <a:cubicBezTo>
                      <a:pt x="1067" y="810"/>
                      <a:pt x="1044" y="806"/>
                      <a:pt x="1022" y="805"/>
                    </a:cubicBezTo>
                    <a:cubicBezTo>
                      <a:pt x="1009" y="799"/>
                      <a:pt x="997" y="792"/>
                      <a:pt x="983" y="788"/>
                    </a:cubicBezTo>
                    <a:cubicBezTo>
                      <a:pt x="974" y="780"/>
                      <a:pt x="964" y="769"/>
                      <a:pt x="954" y="763"/>
                    </a:cubicBezTo>
                    <a:cubicBezTo>
                      <a:pt x="949" y="755"/>
                      <a:pt x="944" y="747"/>
                      <a:pt x="936" y="742"/>
                    </a:cubicBezTo>
                    <a:cubicBezTo>
                      <a:pt x="929" y="727"/>
                      <a:pt x="920" y="712"/>
                      <a:pt x="903" y="709"/>
                    </a:cubicBezTo>
                    <a:cubicBezTo>
                      <a:pt x="891" y="710"/>
                      <a:pt x="889" y="713"/>
                      <a:pt x="878" y="715"/>
                    </a:cubicBezTo>
                    <a:cubicBezTo>
                      <a:pt x="857" y="711"/>
                      <a:pt x="848" y="702"/>
                      <a:pt x="840" y="683"/>
                    </a:cubicBezTo>
                    <a:cubicBezTo>
                      <a:pt x="838" y="667"/>
                      <a:pt x="829" y="659"/>
                      <a:pt x="815" y="652"/>
                    </a:cubicBezTo>
                    <a:cubicBezTo>
                      <a:pt x="810" y="644"/>
                      <a:pt x="804" y="636"/>
                      <a:pt x="798" y="628"/>
                    </a:cubicBezTo>
                    <a:cubicBezTo>
                      <a:pt x="796" y="617"/>
                      <a:pt x="784" y="608"/>
                      <a:pt x="779" y="598"/>
                    </a:cubicBezTo>
                    <a:cubicBezTo>
                      <a:pt x="768" y="578"/>
                      <a:pt x="757" y="548"/>
                      <a:pt x="732" y="544"/>
                    </a:cubicBezTo>
                    <a:cubicBezTo>
                      <a:pt x="710" y="545"/>
                      <a:pt x="712" y="542"/>
                      <a:pt x="705" y="557"/>
                    </a:cubicBezTo>
                    <a:cubicBezTo>
                      <a:pt x="703" y="567"/>
                      <a:pt x="693" y="563"/>
                      <a:pt x="683" y="562"/>
                    </a:cubicBezTo>
                    <a:cubicBezTo>
                      <a:pt x="670" y="558"/>
                      <a:pt x="658" y="554"/>
                      <a:pt x="645" y="553"/>
                    </a:cubicBezTo>
                    <a:cubicBezTo>
                      <a:pt x="639" y="550"/>
                      <a:pt x="637" y="552"/>
                      <a:pt x="633" y="557"/>
                    </a:cubicBezTo>
                    <a:cubicBezTo>
                      <a:pt x="631" y="576"/>
                      <a:pt x="626" y="571"/>
                      <a:pt x="606" y="572"/>
                    </a:cubicBezTo>
                    <a:cubicBezTo>
                      <a:pt x="590" y="577"/>
                      <a:pt x="555" y="571"/>
                      <a:pt x="555" y="571"/>
                    </a:cubicBezTo>
                    <a:cubicBezTo>
                      <a:pt x="537" y="566"/>
                      <a:pt x="523" y="556"/>
                      <a:pt x="507" y="547"/>
                    </a:cubicBezTo>
                    <a:cubicBezTo>
                      <a:pt x="498" y="536"/>
                      <a:pt x="485" y="523"/>
                      <a:pt x="474" y="514"/>
                    </a:cubicBezTo>
                    <a:cubicBezTo>
                      <a:pt x="465" y="500"/>
                      <a:pt x="460" y="506"/>
                      <a:pt x="438" y="505"/>
                    </a:cubicBezTo>
                    <a:cubicBezTo>
                      <a:pt x="419" y="501"/>
                      <a:pt x="400" y="502"/>
                      <a:pt x="381" y="499"/>
                    </a:cubicBezTo>
                    <a:cubicBezTo>
                      <a:pt x="373" y="495"/>
                      <a:pt x="368" y="498"/>
                      <a:pt x="359" y="496"/>
                    </a:cubicBezTo>
                    <a:cubicBezTo>
                      <a:pt x="354" y="494"/>
                      <a:pt x="350" y="499"/>
                      <a:pt x="345" y="497"/>
                    </a:cubicBezTo>
                    <a:cubicBezTo>
                      <a:pt x="340" y="495"/>
                      <a:pt x="333" y="486"/>
                      <a:pt x="327" y="481"/>
                    </a:cubicBezTo>
                    <a:cubicBezTo>
                      <a:pt x="322" y="474"/>
                      <a:pt x="315" y="475"/>
                      <a:pt x="309" y="469"/>
                    </a:cubicBezTo>
                    <a:cubicBezTo>
                      <a:pt x="298" y="457"/>
                      <a:pt x="288" y="427"/>
                      <a:pt x="273" y="424"/>
                    </a:cubicBezTo>
                    <a:cubicBezTo>
                      <a:pt x="264" y="411"/>
                      <a:pt x="255" y="397"/>
                      <a:pt x="243" y="386"/>
                    </a:cubicBezTo>
                    <a:cubicBezTo>
                      <a:pt x="237" y="380"/>
                      <a:pt x="228" y="379"/>
                      <a:pt x="221" y="373"/>
                    </a:cubicBezTo>
                    <a:cubicBezTo>
                      <a:pt x="213" y="366"/>
                      <a:pt x="210" y="360"/>
                      <a:pt x="201" y="356"/>
                    </a:cubicBezTo>
                    <a:cubicBezTo>
                      <a:pt x="191" y="346"/>
                      <a:pt x="180" y="339"/>
                      <a:pt x="165" y="337"/>
                    </a:cubicBezTo>
                    <a:cubicBezTo>
                      <a:pt x="159" y="332"/>
                      <a:pt x="157" y="326"/>
                      <a:pt x="153" y="319"/>
                    </a:cubicBezTo>
                    <a:cubicBezTo>
                      <a:pt x="151" y="316"/>
                      <a:pt x="143" y="312"/>
                      <a:pt x="140" y="310"/>
                    </a:cubicBezTo>
                    <a:cubicBezTo>
                      <a:pt x="139" y="308"/>
                      <a:pt x="138" y="306"/>
                      <a:pt x="137" y="305"/>
                    </a:cubicBezTo>
                    <a:cubicBezTo>
                      <a:pt x="136" y="303"/>
                      <a:pt x="133" y="303"/>
                      <a:pt x="132" y="301"/>
                    </a:cubicBezTo>
                    <a:cubicBezTo>
                      <a:pt x="127" y="292"/>
                      <a:pt x="128" y="282"/>
                      <a:pt x="117" y="280"/>
                    </a:cubicBezTo>
                    <a:cubicBezTo>
                      <a:pt x="110" y="277"/>
                      <a:pt x="101" y="277"/>
                      <a:pt x="93" y="274"/>
                    </a:cubicBezTo>
                    <a:cubicBezTo>
                      <a:pt x="82" y="265"/>
                      <a:pt x="77" y="268"/>
                      <a:pt x="63" y="260"/>
                    </a:cubicBezTo>
                    <a:cubicBezTo>
                      <a:pt x="58" y="258"/>
                      <a:pt x="53" y="252"/>
                      <a:pt x="48" y="250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0" name="Freeform 42"/>
              <p:cNvSpPr>
                <a:spLocks/>
              </p:cNvSpPr>
              <p:nvPr/>
            </p:nvSpPr>
            <p:spPr bwMode="auto">
              <a:xfrm>
                <a:off x="1582" y="1796"/>
                <a:ext cx="907" cy="624"/>
              </a:xfrm>
              <a:custGeom>
                <a:avLst/>
                <a:gdLst>
                  <a:gd name="T0" fmla="*/ 189 w 1114"/>
                  <a:gd name="T1" fmla="*/ 326 h 776"/>
                  <a:gd name="T2" fmla="*/ 213 w 1114"/>
                  <a:gd name="T3" fmla="*/ 299 h 776"/>
                  <a:gd name="T4" fmla="*/ 165 w 1114"/>
                  <a:gd name="T5" fmla="*/ 247 h 776"/>
                  <a:gd name="T6" fmla="*/ 127 w 1114"/>
                  <a:gd name="T7" fmla="*/ 235 h 776"/>
                  <a:gd name="T8" fmla="*/ 75 w 1114"/>
                  <a:gd name="T9" fmla="*/ 202 h 776"/>
                  <a:gd name="T10" fmla="*/ 31 w 1114"/>
                  <a:gd name="T11" fmla="*/ 142 h 776"/>
                  <a:gd name="T12" fmla="*/ 16 w 1114"/>
                  <a:gd name="T13" fmla="*/ 82 h 776"/>
                  <a:gd name="T14" fmla="*/ 9 w 1114"/>
                  <a:gd name="T15" fmla="*/ 56 h 776"/>
                  <a:gd name="T16" fmla="*/ 43 w 1114"/>
                  <a:gd name="T17" fmla="*/ 28 h 776"/>
                  <a:gd name="T18" fmla="*/ 87 w 1114"/>
                  <a:gd name="T19" fmla="*/ 20 h 776"/>
                  <a:gd name="T20" fmla="*/ 117 w 1114"/>
                  <a:gd name="T21" fmla="*/ 32 h 776"/>
                  <a:gd name="T22" fmla="*/ 153 w 1114"/>
                  <a:gd name="T23" fmla="*/ 76 h 776"/>
                  <a:gd name="T24" fmla="*/ 187 w 1114"/>
                  <a:gd name="T25" fmla="*/ 104 h 776"/>
                  <a:gd name="T26" fmla="*/ 243 w 1114"/>
                  <a:gd name="T27" fmla="*/ 139 h 776"/>
                  <a:gd name="T28" fmla="*/ 282 w 1114"/>
                  <a:gd name="T29" fmla="*/ 182 h 776"/>
                  <a:gd name="T30" fmla="*/ 301 w 1114"/>
                  <a:gd name="T31" fmla="*/ 215 h 776"/>
                  <a:gd name="T32" fmla="*/ 388 w 1114"/>
                  <a:gd name="T33" fmla="*/ 254 h 776"/>
                  <a:gd name="T34" fmla="*/ 474 w 1114"/>
                  <a:gd name="T35" fmla="*/ 269 h 776"/>
                  <a:gd name="T36" fmla="*/ 499 w 1114"/>
                  <a:gd name="T37" fmla="*/ 296 h 776"/>
                  <a:gd name="T38" fmla="*/ 556 w 1114"/>
                  <a:gd name="T39" fmla="*/ 320 h 776"/>
                  <a:gd name="T40" fmla="*/ 619 w 1114"/>
                  <a:gd name="T41" fmla="*/ 325 h 776"/>
                  <a:gd name="T42" fmla="*/ 673 w 1114"/>
                  <a:gd name="T43" fmla="*/ 316 h 776"/>
                  <a:gd name="T44" fmla="*/ 706 w 1114"/>
                  <a:gd name="T45" fmla="*/ 299 h 776"/>
                  <a:gd name="T46" fmla="*/ 756 w 1114"/>
                  <a:gd name="T47" fmla="*/ 305 h 776"/>
                  <a:gd name="T48" fmla="*/ 774 w 1114"/>
                  <a:gd name="T49" fmla="*/ 340 h 776"/>
                  <a:gd name="T50" fmla="*/ 810 w 1114"/>
                  <a:gd name="T51" fmla="*/ 398 h 776"/>
                  <a:gd name="T52" fmla="*/ 840 w 1114"/>
                  <a:gd name="T53" fmla="*/ 433 h 776"/>
                  <a:gd name="T54" fmla="*/ 909 w 1114"/>
                  <a:gd name="T55" fmla="*/ 466 h 776"/>
                  <a:gd name="T56" fmla="*/ 951 w 1114"/>
                  <a:gd name="T57" fmla="*/ 520 h 776"/>
                  <a:gd name="T58" fmla="*/ 1084 w 1114"/>
                  <a:gd name="T59" fmla="*/ 565 h 776"/>
                  <a:gd name="T60" fmla="*/ 1075 w 1114"/>
                  <a:gd name="T61" fmla="*/ 653 h 776"/>
                  <a:gd name="T62" fmla="*/ 1075 w 1114"/>
                  <a:gd name="T63" fmla="*/ 731 h 776"/>
                  <a:gd name="T64" fmla="*/ 1026 w 1114"/>
                  <a:gd name="T65" fmla="*/ 761 h 776"/>
                  <a:gd name="T66" fmla="*/ 933 w 1114"/>
                  <a:gd name="T67" fmla="*/ 743 h 776"/>
                  <a:gd name="T68" fmla="*/ 897 w 1114"/>
                  <a:gd name="T69" fmla="*/ 740 h 776"/>
                  <a:gd name="T70" fmla="*/ 847 w 1114"/>
                  <a:gd name="T71" fmla="*/ 718 h 776"/>
                  <a:gd name="T72" fmla="*/ 810 w 1114"/>
                  <a:gd name="T73" fmla="*/ 698 h 776"/>
                  <a:gd name="T74" fmla="*/ 754 w 1114"/>
                  <a:gd name="T75" fmla="*/ 698 h 776"/>
                  <a:gd name="T76" fmla="*/ 730 w 1114"/>
                  <a:gd name="T77" fmla="*/ 706 h 776"/>
                  <a:gd name="T78" fmla="*/ 676 w 1114"/>
                  <a:gd name="T79" fmla="*/ 662 h 776"/>
                  <a:gd name="T80" fmla="*/ 633 w 1114"/>
                  <a:gd name="T81" fmla="*/ 586 h 776"/>
                  <a:gd name="T82" fmla="*/ 580 w 1114"/>
                  <a:gd name="T83" fmla="*/ 581 h 776"/>
                  <a:gd name="T84" fmla="*/ 547 w 1114"/>
                  <a:gd name="T85" fmla="*/ 557 h 776"/>
                  <a:gd name="T86" fmla="*/ 550 w 1114"/>
                  <a:gd name="T87" fmla="*/ 484 h 776"/>
                  <a:gd name="T88" fmla="*/ 513 w 1114"/>
                  <a:gd name="T89" fmla="*/ 421 h 776"/>
                  <a:gd name="T90" fmla="*/ 466 w 1114"/>
                  <a:gd name="T91" fmla="*/ 392 h 776"/>
                  <a:gd name="T92" fmla="*/ 405 w 1114"/>
                  <a:gd name="T93" fmla="*/ 355 h 776"/>
                  <a:gd name="T94" fmla="*/ 361 w 1114"/>
                  <a:gd name="T95" fmla="*/ 319 h 776"/>
                  <a:gd name="T96" fmla="*/ 240 w 1114"/>
                  <a:gd name="T97" fmla="*/ 33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14" h="776">
                    <a:moveTo>
                      <a:pt x="178" y="335"/>
                    </a:moveTo>
                    <a:cubicBezTo>
                      <a:pt x="181" y="330"/>
                      <a:pt x="183" y="328"/>
                      <a:pt x="189" y="326"/>
                    </a:cubicBezTo>
                    <a:cubicBezTo>
                      <a:pt x="196" y="319"/>
                      <a:pt x="198" y="315"/>
                      <a:pt x="207" y="313"/>
                    </a:cubicBezTo>
                    <a:cubicBezTo>
                      <a:pt x="208" y="307"/>
                      <a:pt x="211" y="304"/>
                      <a:pt x="213" y="299"/>
                    </a:cubicBezTo>
                    <a:cubicBezTo>
                      <a:pt x="211" y="286"/>
                      <a:pt x="220" y="277"/>
                      <a:pt x="208" y="275"/>
                    </a:cubicBezTo>
                    <a:cubicBezTo>
                      <a:pt x="192" y="267"/>
                      <a:pt x="187" y="251"/>
                      <a:pt x="165" y="247"/>
                    </a:cubicBezTo>
                    <a:cubicBezTo>
                      <a:pt x="159" y="244"/>
                      <a:pt x="152" y="242"/>
                      <a:pt x="145" y="241"/>
                    </a:cubicBezTo>
                    <a:cubicBezTo>
                      <a:pt x="139" y="238"/>
                      <a:pt x="133" y="236"/>
                      <a:pt x="127" y="235"/>
                    </a:cubicBezTo>
                    <a:cubicBezTo>
                      <a:pt x="120" y="231"/>
                      <a:pt x="113" y="222"/>
                      <a:pt x="105" y="221"/>
                    </a:cubicBezTo>
                    <a:cubicBezTo>
                      <a:pt x="88" y="213"/>
                      <a:pt x="89" y="216"/>
                      <a:pt x="75" y="202"/>
                    </a:cubicBezTo>
                    <a:cubicBezTo>
                      <a:pt x="73" y="188"/>
                      <a:pt x="76" y="179"/>
                      <a:pt x="64" y="172"/>
                    </a:cubicBezTo>
                    <a:cubicBezTo>
                      <a:pt x="58" y="163"/>
                      <a:pt x="36" y="152"/>
                      <a:pt x="31" y="142"/>
                    </a:cubicBezTo>
                    <a:cubicBezTo>
                      <a:pt x="29" y="131"/>
                      <a:pt x="29" y="120"/>
                      <a:pt x="25" y="110"/>
                    </a:cubicBezTo>
                    <a:cubicBezTo>
                      <a:pt x="23" y="101"/>
                      <a:pt x="26" y="84"/>
                      <a:pt x="16" y="82"/>
                    </a:cubicBezTo>
                    <a:cubicBezTo>
                      <a:pt x="11" y="80"/>
                      <a:pt x="7" y="77"/>
                      <a:pt x="3" y="74"/>
                    </a:cubicBezTo>
                    <a:cubicBezTo>
                      <a:pt x="0" y="67"/>
                      <a:pt x="3" y="60"/>
                      <a:pt x="9" y="56"/>
                    </a:cubicBezTo>
                    <a:cubicBezTo>
                      <a:pt x="15" y="48"/>
                      <a:pt x="20" y="42"/>
                      <a:pt x="30" y="40"/>
                    </a:cubicBezTo>
                    <a:cubicBezTo>
                      <a:pt x="36" y="33"/>
                      <a:pt x="42" y="37"/>
                      <a:pt x="43" y="28"/>
                    </a:cubicBezTo>
                    <a:cubicBezTo>
                      <a:pt x="42" y="17"/>
                      <a:pt x="31" y="0"/>
                      <a:pt x="45" y="2"/>
                    </a:cubicBezTo>
                    <a:cubicBezTo>
                      <a:pt x="60" y="10"/>
                      <a:pt x="69" y="18"/>
                      <a:pt x="87" y="20"/>
                    </a:cubicBezTo>
                    <a:cubicBezTo>
                      <a:pt x="92" y="23"/>
                      <a:pt x="96" y="25"/>
                      <a:pt x="102" y="26"/>
                    </a:cubicBezTo>
                    <a:cubicBezTo>
                      <a:pt x="107" y="30"/>
                      <a:pt x="111" y="31"/>
                      <a:pt x="117" y="32"/>
                    </a:cubicBezTo>
                    <a:cubicBezTo>
                      <a:pt x="126" y="43"/>
                      <a:pt x="128" y="52"/>
                      <a:pt x="139" y="61"/>
                    </a:cubicBezTo>
                    <a:cubicBezTo>
                      <a:pt x="142" y="67"/>
                      <a:pt x="147" y="73"/>
                      <a:pt x="153" y="76"/>
                    </a:cubicBezTo>
                    <a:cubicBezTo>
                      <a:pt x="158" y="83"/>
                      <a:pt x="159" y="87"/>
                      <a:pt x="168" y="89"/>
                    </a:cubicBezTo>
                    <a:cubicBezTo>
                      <a:pt x="177" y="93"/>
                      <a:pt x="180" y="97"/>
                      <a:pt x="187" y="104"/>
                    </a:cubicBezTo>
                    <a:cubicBezTo>
                      <a:pt x="191" y="108"/>
                      <a:pt x="197" y="109"/>
                      <a:pt x="201" y="112"/>
                    </a:cubicBezTo>
                    <a:cubicBezTo>
                      <a:pt x="215" y="124"/>
                      <a:pt x="227" y="131"/>
                      <a:pt x="243" y="139"/>
                    </a:cubicBezTo>
                    <a:cubicBezTo>
                      <a:pt x="250" y="147"/>
                      <a:pt x="257" y="160"/>
                      <a:pt x="265" y="167"/>
                    </a:cubicBezTo>
                    <a:cubicBezTo>
                      <a:pt x="271" y="172"/>
                      <a:pt x="277" y="175"/>
                      <a:pt x="282" y="182"/>
                    </a:cubicBezTo>
                    <a:cubicBezTo>
                      <a:pt x="284" y="190"/>
                      <a:pt x="286" y="196"/>
                      <a:pt x="294" y="199"/>
                    </a:cubicBezTo>
                    <a:cubicBezTo>
                      <a:pt x="299" y="204"/>
                      <a:pt x="295" y="212"/>
                      <a:pt x="301" y="215"/>
                    </a:cubicBezTo>
                    <a:cubicBezTo>
                      <a:pt x="310" y="227"/>
                      <a:pt x="334" y="245"/>
                      <a:pt x="349" y="248"/>
                    </a:cubicBezTo>
                    <a:cubicBezTo>
                      <a:pt x="360" y="252"/>
                      <a:pt x="376" y="253"/>
                      <a:pt x="388" y="254"/>
                    </a:cubicBezTo>
                    <a:cubicBezTo>
                      <a:pt x="410" y="261"/>
                      <a:pt x="433" y="258"/>
                      <a:pt x="456" y="260"/>
                    </a:cubicBezTo>
                    <a:cubicBezTo>
                      <a:pt x="463" y="262"/>
                      <a:pt x="468" y="265"/>
                      <a:pt x="474" y="269"/>
                    </a:cubicBezTo>
                    <a:cubicBezTo>
                      <a:pt x="476" y="277"/>
                      <a:pt x="480" y="275"/>
                      <a:pt x="486" y="281"/>
                    </a:cubicBezTo>
                    <a:cubicBezTo>
                      <a:pt x="488" y="283"/>
                      <a:pt x="495" y="293"/>
                      <a:pt x="499" y="296"/>
                    </a:cubicBezTo>
                    <a:cubicBezTo>
                      <a:pt x="506" y="302"/>
                      <a:pt x="512" y="300"/>
                      <a:pt x="522" y="305"/>
                    </a:cubicBezTo>
                    <a:cubicBezTo>
                      <a:pt x="534" y="311"/>
                      <a:pt x="543" y="319"/>
                      <a:pt x="556" y="320"/>
                    </a:cubicBezTo>
                    <a:cubicBezTo>
                      <a:pt x="569" y="325"/>
                      <a:pt x="572" y="326"/>
                      <a:pt x="588" y="328"/>
                    </a:cubicBezTo>
                    <a:cubicBezTo>
                      <a:pt x="598" y="327"/>
                      <a:pt x="610" y="331"/>
                      <a:pt x="619" y="325"/>
                    </a:cubicBezTo>
                    <a:cubicBezTo>
                      <a:pt x="626" y="320"/>
                      <a:pt x="625" y="309"/>
                      <a:pt x="634" y="305"/>
                    </a:cubicBezTo>
                    <a:cubicBezTo>
                      <a:pt x="648" y="308"/>
                      <a:pt x="659" y="313"/>
                      <a:pt x="673" y="316"/>
                    </a:cubicBezTo>
                    <a:cubicBezTo>
                      <a:pt x="681" y="315"/>
                      <a:pt x="689" y="316"/>
                      <a:pt x="697" y="314"/>
                    </a:cubicBezTo>
                    <a:cubicBezTo>
                      <a:pt x="702" y="313"/>
                      <a:pt x="701" y="300"/>
                      <a:pt x="706" y="299"/>
                    </a:cubicBezTo>
                    <a:cubicBezTo>
                      <a:pt x="712" y="297"/>
                      <a:pt x="718" y="298"/>
                      <a:pt x="724" y="298"/>
                    </a:cubicBezTo>
                    <a:cubicBezTo>
                      <a:pt x="735" y="300"/>
                      <a:pt x="744" y="303"/>
                      <a:pt x="756" y="305"/>
                    </a:cubicBezTo>
                    <a:cubicBezTo>
                      <a:pt x="760" y="310"/>
                      <a:pt x="765" y="320"/>
                      <a:pt x="765" y="320"/>
                    </a:cubicBezTo>
                    <a:cubicBezTo>
                      <a:pt x="766" y="328"/>
                      <a:pt x="767" y="336"/>
                      <a:pt x="774" y="340"/>
                    </a:cubicBezTo>
                    <a:cubicBezTo>
                      <a:pt x="778" y="346"/>
                      <a:pt x="783" y="352"/>
                      <a:pt x="786" y="359"/>
                    </a:cubicBezTo>
                    <a:cubicBezTo>
                      <a:pt x="792" y="368"/>
                      <a:pt x="803" y="389"/>
                      <a:pt x="810" y="398"/>
                    </a:cubicBezTo>
                    <a:cubicBezTo>
                      <a:pt x="817" y="407"/>
                      <a:pt x="824" y="407"/>
                      <a:pt x="829" y="413"/>
                    </a:cubicBezTo>
                    <a:cubicBezTo>
                      <a:pt x="833" y="420"/>
                      <a:pt x="837" y="426"/>
                      <a:pt x="840" y="433"/>
                    </a:cubicBezTo>
                    <a:cubicBezTo>
                      <a:pt x="843" y="450"/>
                      <a:pt x="858" y="461"/>
                      <a:pt x="873" y="466"/>
                    </a:cubicBezTo>
                    <a:cubicBezTo>
                      <a:pt x="876" y="466"/>
                      <a:pt x="901" y="462"/>
                      <a:pt x="909" y="466"/>
                    </a:cubicBezTo>
                    <a:cubicBezTo>
                      <a:pt x="920" y="472"/>
                      <a:pt x="925" y="489"/>
                      <a:pt x="936" y="496"/>
                    </a:cubicBezTo>
                    <a:cubicBezTo>
                      <a:pt x="941" y="504"/>
                      <a:pt x="945" y="513"/>
                      <a:pt x="951" y="520"/>
                    </a:cubicBezTo>
                    <a:cubicBezTo>
                      <a:pt x="956" y="527"/>
                      <a:pt x="987" y="544"/>
                      <a:pt x="996" y="547"/>
                    </a:cubicBezTo>
                    <a:cubicBezTo>
                      <a:pt x="1019" y="564"/>
                      <a:pt x="1058" y="563"/>
                      <a:pt x="1084" y="565"/>
                    </a:cubicBezTo>
                    <a:cubicBezTo>
                      <a:pt x="1075" y="567"/>
                      <a:pt x="1042" y="554"/>
                      <a:pt x="1036" y="578"/>
                    </a:cubicBezTo>
                    <a:cubicBezTo>
                      <a:pt x="1030" y="613"/>
                      <a:pt x="1056" y="627"/>
                      <a:pt x="1075" y="653"/>
                    </a:cubicBezTo>
                    <a:cubicBezTo>
                      <a:pt x="1076" y="662"/>
                      <a:pt x="1078" y="675"/>
                      <a:pt x="1081" y="683"/>
                    </a:cubicBezTo>
                    <a:cubicBezTo>
                      <a:pt x="1082" y="691"/>
                      <a:pt x="1071" y="724"/>
                      <a:pt x="1075" y="731"/>
                    </a:cubicBezTo>
                    <a:cubicBezTo>
                      <a:pt x="1074" y="744"/>
                      <a:pt x="1114" y="772"/>
                      <a:pt x="1092" y="776"/>
                    </a:cubicBezTo>
                    <a:cubicBezTo>
                      <a:pt x="1064" y="775"/>
                      <a:pt x="1051" y="769"/>
                      <a:pt x="1026" y="761"/>
                    </a:cubicBezTo>
                    <a:cubicBezTo>
                      <a:pt x="1014" y="745"/>
                      <a:pt x="1009" y="739"/>
                      <a:pt x="988" y="737"/>
                    </a:cubicBezTo>
                    <a:cubicBezTo>
                      <a:pt x="969" y="738"/>
                      <a:pt x="952" y="741"/>
                      <a:pt x="933" y="743"/>
                    </a:cubicBezTo>
                    <a:cubicBezTo>
                      <a:pt x="926" y="745"/>
                      <a:pt x="923" y="748"/>
                      <a:pt x="919" y="754"/>
                    </a:cubicBezTo>
                    <a:cubicBezTo>
                      <a:pt x="907" y="752"/>
                      <a:pt x="907" y="743"/>
                      <a:pt x="897" y="740"/>
                    </a:cubicBezTo>
                    <a:cubicBezTo>
                      <a:pt x="887" y="737"/>
                      <a:pt x="877" y="738"/>
                      <a:pt x="867" y="736"/>
                    </a:cubicBezTo>
                    <a:cubicBezTo>
                      <a:pt x="859" y="731"/>
                      <a:pt x="856" y="720"/>
                      <a:pt x="847" y="718"/>
                    </a:cubicBezTo>
                    <a:cubicBezTo>
                      <a:pt x="839" y="714"/>
                      <a:pt x="832" y="704"/>
                      <a:pt x="825" y="701"/>
                    </a:cubicBezTo>
                    <a:cubicBezTo>
                      <a:pt x="820" y="699"/>
                      <a:pt x="810" y="698"/>
                      <a:pt x="810" y="698"/>
                    </a:cubicBezTo>
                    <a:cubicBezTo>
                      <a:pt x="798" y="692"/>
                      <a:pt x="787" y="687"/>
                      <a:pt x="774" y="683"/>
                    </a:cubicBezTo>
                    <a:cubicBezTo>
                      <a:pt x="759" y="686"/>
                      <a:pt x="764" y="690"/>
                      <a:pt x="754" y="698"/>
                    </a:cubicBezTo>
                    <a:cubicBezTo>
                      <a:pt x="753" y="705"/>
                      <a:pt x="748" y="718"/>
                      <a:pt x="742" y="721"/>
                    </a:cubicBezTo>
                    <a:cubicBezTo>
                      <a:pt x="733" y="718"/>
                      <a:pt x="734" y="714"/>
                      <a:pt x="730" y="706"/>
                    </a:cubicBezTo>
                    <a:cubicBezTo>
                      <a:pt x="728" y="693"/>
                      <a:pt x="698" y="676"/>
                      <a:pt x="685" y="673"/>
                    </a:cubicBezTo>
                    <a:cubicBezTo>
                      <a:pt x="682" y="669"/>
                      <a:pt x="678" y="666"/>
                      <a:pt x="676" y="662"/>
                    </a:cubicBezTo>
                    <a:cubicBezTo>
                      <a:pt x="673" y="656"/>
                      <a:pt x="673" y="647"/>
                      <a:pt x="670" y="640"/>
                    </a:cubicBezTo>
                    <a:cubicBezTo>
                      <a:pt x="668" y="620"/>
                      <a:pt x="649" y="598"/>
                      <a:pt x="633" y="586"/>
                    </a:cubicBezTo>
                    <a:cubicBezTo>
                      <a:pt x="625" y="573"/>
                      <a:pt x="616" y="573"/>
                      <a:pt x="603" y="569"/>
                    </a:cubicBezTo>
                    <a:cubicBezTo>
                      <a:pt x="587" y="572"/>
                      <a:pt x="591" y="579"/>
                      <a:pt x="580" y="581"/>
                    </a:cubicBezTo>
                    <a:cubicBezTo>
                      <a:pt x="572" y="591"/>
                      <a:pt x="558" y="590"/>
                      <a:pt x="550" y="580"/>
                    </a:cubicBezTo>
                    <a:cubicBezTo>
                      <a:pt x="548" y="571"/>
                      <a:pt x="550" y="565"/>
                      <a:pt x="547" y="557"/>
                    </a:cubicBezTo>
                    <a:cubicBezTo>
                      <a:pt x="549" y="542"/>
                      <a:pt x="551" y="517"/>
                      <a:pt x="553" y="502"/>
                    </a:cubicBezTo>
                    <a:cubicBezTo>
                      <a:pt x="552" y="492"/>
                      <a:pt x="551" y="494"/>
                      <a:pt x="550" y="484"/>
                    </a:cubicBezTo>
                    <a:cubicBezTo>
                      <a:pt x="550" y="479"/>
                      <a:pt x="538" y="452"/>
                      <a:pt x="538" y="452"/>
                    </a:cubicBezTo>
                    <a:cubicBezTo>
                      <a:pt x="536" y="441"/>
                      <a:pt x="521" y="428"/>
                      <a:pt x="513" y="421"/>
                    </a:cubicBezTo>
                    <a:cubicBezTo>
                      <a:pt x="506" y="413"/>
                      <a:pt x="516" y="409"/>
                      <a:pt x="507" y="404"/>
                    </a:cubicBezTo>
                    <a:cubicBezTo>
                      <a:pt x="499" y="399"/>
                      <a:pt x="477" y="398"/>
                      <a:pt x="466" y="392"/>
                    </a:cubicBezTo>
                    <a:cubicBezTo>
                      <a:pt x="460" y="386"/>
                      <a:pt x="448" y="372"/>
                      <a:pt x="439" y="370"/>
                    </a:cubicBezTo>
                    <a:cubicBezTo>
                      <a:pt x="426" y="363"/>
                      <a:pt x="419" y="360"/>
                      <a:pt x="405" y="355"/>
                    </a:cubicBezTo>
                    <a:cubicBezTo>
                      <a:pt x="400" y="349"/>
                      <a:pt x="390" y="347"/>
                      <a:pt x="385" y="341"/>
                    </a:cubicBezTo>
                    <a:cubicBezTo>
                      <a:pt x="378" y="336"/>
                      <a:pt x="372" y="323"/>
                      <a:pt x="361" y="319"/>
                    </a:cubicBezTo>
                    <a:cubicBezTo>
                      <a:pt x="350" y="315"/>
                      <a:pt x="339" y="312"/>
                      <a:pt x="319" y="314"/>
                    </a:cubicBezTo>
                    <a:cubicBezTo>
                      <a:pt x="280" y="323"/>
                      <a:pt x="277" y="328"/>
                      <a:pt x="240" y="332"/>
                    </a:cubicBezTo>
                    <a:cubicBezTo>
                      <a:pt x="215" y="338"/>
                      <a:pt x="235" y="334"/>
                      <a:pt x="178" y="33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1" name="Freeform 43"/>
              <p:cNvSpPr>
                <a:spLocks/>
              </p:cNvSpPr>
              <p:nvPr/>
            </p:nvSpPr>
            <p:spPr bwMode="auto">
              <a:xfrm>
                <a:off x="1327" y="2244"/>
                <a:ext cx="741" cy="238"/>
              </a:xfrm>
              <a:custGeom>
                <a:avLst/>
                <a:gdLst>
                  <a:gd name="T0" fmla="*/ 11 w 910"/>
                  <a:gd name="T1" fmla="*/ 270 h 297"/>
                  <a:gd name="T2" fmla="*/ 36 w 910"/>
                  <a:gd name="T3" fmla="*/ 192 h 297"/>
                  <a:gd name="T4" fmla="*/ 44 w 910"/>
                  <a:gd name="T5" fmla="*/ 143 h 297"/>
                  <a:gd name="T6" fmla="*/ 81 w 910"/>
                  <a:gd name="T7" fmla="*/ 107 h 297"/>
                  <a:gd name="T8" fmla="*/ 128 w 910"/>
                  <a:gd name="T9" fmla="*/ 62 h 297"/>
                  <a:gd name="T10" fmla="*/ 167 w 910"/>
                  <a:gd name="T11" fmla="*/ 44 h 297"/>
                  <a:gd name="T12" fmla="*/ 225 w 910"/>
                  <a:gd name="T13" fmla="*/ 51 h 297"/>
                  <a:gd name="T14" fmla="*/ 260 w 910"/>
                  <a:gd name="T15" fmla="*/ 66 h 297"/>
                  <a:gd name="T16" fmla="*/ 321 w 910"/>
                  <a:gd name="T17" fmla="*/ 54 h 297"/>
                  <a:gd name="T18" fmla="*/ 419 w 910"/>
                  <a:gd name="T19" fmla="*/ 81 h 297"/>
                  <a:gd name="T20" fmla="*/ 461 w 910"/>
                  <a:gd name="T21" fmla="*/ 93 h 297"/>
                  <a:gd name="T22" fmla="*/ 512 w 910"/>
                  <a:gd name="T23" fmla="*/ 104 h 297"/>
                  <a:gd name="T24" fmla="*/ 579 w 910"/>
                  <a:gd name="T25" fmla="*/ 96 h 297"/>
                  <a:gd name="T26" fmla="*/ 623 w 910"/>
                  <a:gd name="T27" fmla="*/ 92 h 297"/>
                  <a:gd name="T28" fmla="*/ 650 w 910"/>
                  <a:gd name="T29" fmla="*/ 84 h 297"/>
                  <a:gd name="T30" fmla="*/ 683 w 910"/>
                  <a:gd name="T31" fmla="*/ 80 h 297"/>
                  <a:gd name="T32" fmla="*/ 711 w 910"/>
                  <a:gd name="T33" fmla="*/ 81 h 297"/>
                  <a:gd name="T34" fmla="*/ 753 w 910"/>
                  <a:gd name="T35" fmla="*/ 66 h 297"/>
                  <a:gd name="T36" fmla="*/ 821 w 910"/>
                  <a:gd name="T37" fmla="*/ 38 h 297"/>
                  <a:gd name="T38" fmla="*/ 872 w 910"/>
                  <a:gd name="T39" fmla="*/ 24 h 297"/>
                  <a:gd name="T40" fmla="*/ 896 w 910"/>
                  <a:gd name="T41" fmla="*/ 75 h 297"/>
                  <a:gd name="T42" fmla="*/ 897 w 910"/>
                  <a:gd name="T43" fmla="*/ 132 h 297"/>
                  <a:gd name="T44" fmla="*/ 876 w 910"/>
                  <a:gd name="T45" fmla="*/ 170 h 297"/>
                  <a:gd name="T46" fmla="*/ 840 w 910"/>
                  <a:gd name="T47" fmla="*/ 209 h 297"/>
                  <a:gd name="T48" fmla="*/ 744 w 910"/>
                  <a:gd name="T49" fmla="*/ 215 h 297"/>
                  <a:gd name="T50" fmla="*/ 656 w 910"/>
                  <a:gd name="T51" fmla="*/ 201 h 297"/>
                  <a:gd name="T52" fmla="*/ 608 w 910"/>
                  <a:gd name="T53" fmla="*/ 171 h 297"/>
                  <a:gd name="T54" fmla="*/ 545 w 910"/>
                  <a:gd name="T55" fmla="*/ 191 h 297"/>
                  <a:gd name="T56" fmla="*/ 522 w 910"/>
                  <a:gd name="T57" fmla="*/ 230 h 297"/>
                  <a:gd name="T58" fmla="*/ 480 w 910"/>
                  <a:gd name="T59" fmla="*/ 267 h 297"/>
                  <a:gd name="T60" fmla="*/ 392 w 910"/>
                  <a:gd name="T61" fmla="*/ 293 h 297"/>
                  <a:gd name="T62" fmla="*/ 342 w 910"/>
                  <a:gd name="T63" fmla="*/ 264 h 297"/>
                  <a:gd name="T64" fmla="*/ 278 w 910"/>
                  <a:gd name="T65" fmla="*/ 251 h 297"/>
                  <a:gd name="T66" fmla="*/ 243 w 910"/>
                  <a:gd name="T67" fmla="*/ 287 h 297"/>
                  <a:gd name="T68" fmla="*/ 198 w 910"/>
                  <a:gd name="T69" fmla="*/ 266 h 297"/>
                  <a:gd name="T70" fmla="*/ 143 w 910"/>
                  <a:gd name="T71" fmla="*/ 287 h 297"/>
                  <a:gd name="T72" fmla="*/ 62 w 910"/>
                  <a:gd name="T73" fmla="*/ 272 h 297"/>
                  <a:gd name="T74" fmla="*/ 15 w 910"/>
                  <a:gd name="T75" fmla="*/ 291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0" h="297">
                    <a:moveTo>
                      <a:pt x="15" y="291"/>
                    </a:moveTo>
                    <a:cubicBezTo>
                      <a:pt x="14" y="283"/>
                      <a:pt x="12" y="277"/>
                      <a:pt x="11" y="270"/>
                    </a:cubicBezTo>
                    <a:cubicBezTo>
                      <a:pt x="10" y="252"/>
                      <a:pt x="0" y="225"/>
                      <a:pt x="23" y="219"/>
                    </a:cubicBezTo>
                    <a:cubicBezTo>
                      <a:pt x="24" y="210"/>
                      <a:pt x="27" y="194"/>
                      <a:pt x="36" y="192"/>
                    </a:cubicBezTo>
                    <a:cubicBezTo>
                      <a:pt x="39" y="179"/>
                      <a:pt x="37" y="175"/>
                      <a:pt x="29" y="164"/>
                    </a:cubicBezTo>
                    <a:cubicBezTo>
                      <a:pt x="34" y="156"/>
                      <a:pt x="40" y="151"/>
                      <a:pt x="44" y="143"/>
                    </a:cubicBezTo>
                    <a:cubicBezTo>
                      <a:pt x="46" y="132"/>
                      <a:pt x="56" y="117"/>
                      <a:pt x="66" y="114"/>
                    </a:cubicBezTo>
                    <a:cubicBezTo>
                      <a:pt x="72" y="111"/>
                      <a:pt x="74" y="108"/>
                      <a:pt x="81" y="107"/>
                    </a:cubicBezTo>
                    <a:cubicBezTo>
                      <a:pt x="92" y="94"/>
                      <a:pt x="101" y="83"/>
                      <a:pt x="120" y="80"/>
                    </a:cubicBezTo>
                    <a:cubicBezTo>
                      <a:pt x="124" y="74"/>
                      <a:pt x="125" y="69"/>
                      <a:pt x="128" y="62"/>
                    </a:cubicBezTo>
                    <a:cubicBezTo>
                      <a:pt x="130" y="44"/>
                      <a:pt x="131" y="44"/>
                      <a:pt x="149" y="48"/>
                    </a:cubicBezTo>
                    <a:cubicBezTo>
                      <a:pt x="155" y="47"/>
                      <a:pt x="161" y="45"/>
                      <a:pt x="167" y="44"/>
                    </a:cubicBezTo>
                    <a:cubicBezTo>
                      <a:pt x="182" y="45"/>
                      <a:pt x="193" y="46"/>
                      <a:pt x="207" y="48"/>
                    </a:cubicBezTo>
                    <a:cubicBezTo>
                      <a:pt x="218" y="53"/>
                      <a:pt x="205" y="48"/>
                      <a:pt x="225" y="51"/>
                    </a:cubicBezTo>
                    <a:cubicBezTo>
                      <a:pt x="230" y="52"/>
                      <a:pt x="233" y="56"/>
                      <a:pt x="239" y="57"/>
                    </a:cubicBezTo>
                    <a:cubicBezTo>
                      <a:pt x="246" y="61"/>
                      <a:pt x="252" y="65"/>
                      <a:pt x="260" y="66"/>
                    </a:cubicBezTo>
                    <a:cubicBezTo>
                      <a:pt x="271" y="71"/>
                      <a:pt x="283" y="67"/>
                      <a:pt x="294" y="65"/>
                    </a:cubicBezTo>
                    <a:cubicBezTo>
                      <a:pt x="303" y="60"/>
                      <a:pt x="311" y="57"/>
                      <a:pt x="321" y="54"/>
                    </a:cubicBezTo>
                    <a:cubicBezTo>
                      <a:pt x="336" y="56"/>
                      <a:pt x="345" y="60"/>
                      <a:pt x="359" y="63"/>
                    </a:cubicBezTo>
                    <a:cubicBezTo>
                      <a:pt x="379" y="73"/>
                      <a:pt x="397" y="79"/>
                      <a:pt x="419" y="81"/>
                    </a:cubicBezTo>
                    <a:cubicBezTo>
                      <a:pt x="430" y="84"/>
                      <a:pt x="441" y="88"/>
                      <a:pt x="452" y="90"/>
                    </a:cubicBezTo>
                    <a:cubicBezTo>
                      <a:pt x="455" y="91"/>
                      <a:pt x="459" y="91"/>
                      <a:pt x="461" y="93"/>
                    </a:cubicBezTo>
                    <a:cubicBezTo>
                      <a:pt x="469" y="100"/>
                      <a:pt x="469" y="109"/>
                      <a:pt x="479" y="113"/>
                    </a:cubicBezTo>
                    <a:cubicBezTo>
                      <a:pt x="494" y="111"/>
                      <a:pt x="499" y="106"/>
                      <a:pt x="512" y="104"/>
                    </a:cubicBezTo>
                    <a:cubicBezTo>
                      <a:pt x="539" y="100"/>
                      <a:pt x="519" y="101"/>
                      <a:pt x="546" y="98"/>
                    </a:cubicBezTo>
                    <a:cubicBezTo>
                      <a:pt x="547" y="97"/>
                      <a:pt x="578" y="97"/>
                      <a:pt x="579" y="96"/>
                    </a:cubicBezTo>
                    <a:cubicBezTo>
                      <a:pt x="596" y="101"/>
                      <a:pt x="603" y="95"/>
                      <a:pt x="603" y="96"/>
                    </a:cubicBezTo>
                    <a:cubicBezTo>
                      <a:pt x="612" y="94"/>
                      <a:pt x="618" y="93"/>
                      <a:pt x="623" y="92"/>
                    </a:cubicBezTo>
                    <a:cubicBezTo>
                      <a:pt x="628" y="91"/>
                      <a:pt x="631" y="91"/>
                      <a:pt x="635" y="90"/>
                    </a:cubicBezTo>
                    <a:cubicBezTo>
                      <a:pt x="635" y="85"/>
                      <a:pt x="645" y="85"/>
                      <a:pt x="650" y="84"/>
                    </a:cubicBezTo>
                    <a:cubicBezTo>
                      <a:pt x="655" y="83"/>
                      <a:pt x="661" y="82"/>
                      <a:pt x="666" y="81"/>
                    </a:cubicBezTo>
                    <a:cubicBezTo>
                      <a:pt x="673" y="79"/>
                      <a:pt x="678" y="80"/>
                      <a:pt x="683" y="80"/>
                    </a:cubicBezTo>
                    <a:cubicBezTo>
                      <a:pt x="688" y="80"/>
                      <a:pt x="690" y="83"/>
                      <a:pt x="695" y="83"/>
                    </a:cubicBezTo>
                    <a:cubicBezTo>
                      <a:pt x="700" y="82"/>
                      <a:pt x="705" y="81"/>
                      <a:pt x="711" y="81"/>
                    </a:cubicBezTo>
                    <a:cubicBezTo>
                      <a:pt x="717" y="81"/>
                      <a:pt x="722" y="83"/>
                      <a:pt x="729" y="80"/>
                    </a:cubicBezTo>
                    <a:cubicBezTo>
                      <a:pt x="738" y="78"/>
                      <a:pt x="745" y="69"/>
                      <a:pt x="753" y="66"/>
                    </a:cubicBezTo>
                    <a:cubicBezTo>
                      <a:pt x="761" y="63"/>
                      <a:pt x="766" y="65"/>
                      <a:pt x="777" y="60"/>
                    </a:cubicBezTo>
                    <a:cubicBezTo>
                      <a:pt x="785" y="50"/>
                      <a:pt x="809" y="40"/>
                      <a:pt x="821" y="38"/>
                    </a:cubicBezTo>
                    <a:cubicBezTo>
                      <a:pt x="833" y="29"/>
                      <a:pt x="848" y="24"/>
                      <a:pt x="858" y="14"/>
                    </a:cubicBezTo>
                    <a:cubicBezTo>
                      <a:pt x="864" y="0"/>
                      <a:pt x="864" y="22"/>
                      <a:pt x="872" y="24"/>
                    </a:cubicBezTo>
                    <a:cubicBezTo>
                      <a:pt x="882" y="29"/>
                      <a:pt x="885" y="32"/>
                      <a:pt x="890" y="42"/>
                    </a:cubicBezTo>
                    <a:cubicBezTo>
                      <a:pt x="892" y="53"/>
                      <a:pt x="896" y="75"/>
                      <a:pt x="896" y="75"/>
                    </a:cubicBezTo>
                    <a:cubicBezTo>
                      <a:pt x="897" y="88"/>
                      <a:pt x="895" y="102"/>
                      <a:pt x="906" y="110"/>
                    </a:cubicBezTo>
                    <a:cubicBezTo>
                      <a:pt x="910" y="118"/>
                      <a:pt x="902" y="126"/>
                      <a:pt x="897" y="132"/>
                    </a:cubicBezTo>
                    <a:cubicBezTo>
                      <a:pt x="896" y="140"/>
                      <a:pt x="894" y="142"/>
                      <a:pt x="887" y="147"/>
                    </a:cubicBezTo>
                    <a:cubicBezTo>
                      <a:pt x="883" y="156"/>
                      <a:pt x="880" y="161"/>
                      <a:pt x="876" y="170"/>
                    </a:cubicBezTo>
                    <a:cubicBezTo>
                      <a:pt x="874" y="182"/>
                      <a:pt x="875" y="209"/>
                      <a:pt x="863" y="215"/>
                    </a:cubicBezTo>
                    <a:cubicBezTo>
                      <a:pt x="855" y="213"/>
                      <a:pt x="848" y="211"/>
                      <a:pt x="840" y="209"/>
                    </a:cubicBezTo>
                    <a:cubicBezTo>
                      <a:pt x="824" y="211"/>
                      <a:pt x="808" y="213"/>
                      <a:pt x="791" y="215"/>
                    </a:cubicBezTo>
                    <a:cubicBezTo>
                      <a:pt x="775" y="214"/>
                      <a:pt x="758" y="207"/>
                      <a:pt x="744" y="215"/>
                    </a:cubicBezTo>
                    <a:cubicBezTo>
                      <a:pt x="734" y="220"/>
                      <a:pt x="732" y="229"/>
                      <a:pt x="720" y="231"/>
                    </a:cubicBezTo>
                    <a:cubicBezTo>
                      <a:pt x="689" y="207"/>
                      <a:pt x="701" y="204"/>
                      <a:pt x="656" y="201"/>
                    </a:cubicBezTo>
                    <a:cubicBezTo>
                      <a:pt x="644" y="193"/>
                      <a:pt x="633" y="187"/>
                      <a:pt x="621" y="179"/>
                    </a:cubicBezTo>
                    <a:cubicBezTo>
                      <a:pt x="617" y="172"/>
                      <a:pt x="614" y="174"/>
                      <a:pt x="608" y="171"/>
                    </a:cubicBezTo>
                    <a:cubicBezTo>
                      <a:pt x="595" y="172"/>
                      <a:pt x="581" y="168"/>
                      <a:pt x="570" y="174"/>
                    </a:cubicBezTo>
                    <a:cubicBezTo>
                      <a:pt x="558" y="181"/>
                      <a:pt x="560" y="188"/>
                      <a:pt x="545" y="191"/>
                    </a:cubicBezTo>
                    <a:cubicBezTo>
                      <a:pt x="540" y="194"/>
                      <a:pt x="531" y="201"/>
                      <a:pt x="531" y="201"/>
                    </a:cubicBezTo>
                    <a:cubicBezTo>
                      <a:pt x="529" y="211"/>
                      <a:pt x="527" y="221"/>
                      <a:pt x="522" y="230"/>
                    </a:cubicBezTo>
                    <a:cubicBezTo>
                      <a:pt x="520" y="242"/>
                      <a:pt x="512" y="247"/>
                      <a:pt x="500" y="249"/>
                    </a:cubicBezTo>
                    <a:cubicBezTo>
                      <a:pt x="491" y="254"/>
                      <a:pt x="490" y="265"/>
                      <a:pt x="480" y="267"/>
                    </a:cubicBezTo>
                    <a:cubicBezTo>
                      <a:pt x="458" y="278"/>
                      <a:pt x="454" y="276"/>
                      <a:pt x="422" y="278"/>
                    </a:cubicBezTo>
                    <a:cubicBezTo>
                      <a:pt x="413" y="280"/>
                      <a:pt x="400" y="287"/>
                      <a:pt x="392" y="293"/>
                    </a:cubicBezTo>
                    <a:cubicBezTo>
                      <a:pt x="376" y="290"/>
                      <a:pt x="369" y="279"/>
                      <a:pt x="351" y="278"/>
                    </a:cubicBezTo>
                    <a:cubicBezTo>
                      <a:pt x="344" y="274"/>
                      <a:pt x="346" y="269"/>
                      <a:pt x="342" y="264"/>
                    </a:cubicBezTo>
                    <a:cubicBezTo>
                      <a:pt x="337" y="258"/>
                      <a:pt x="310" y="249"/>
                      <a:pt x="302" y="246"/>
                    </a:cubicBezTo>
                    <a:cubicBezTo>
                      <a:pt x="294" y="247"/>
                      <a:pt x="281" y="243"/>
                      <a:pt x="278" y="251"/>
                    </a:cubicBezTo>
                    <a:cubicBezTo>
                      <a:pt x="273" y="265"/>
                      <a:pt x="279" y="283"/>
                      <a:pt x="266" y="293"/>
                    </a:cubicBezTo>
                    <a:cubicBezTo>
                      <a:pt x="258" y="291"/>
                      <a:pt x="251" y="288"/>
                      <a:pt x="243" y="287"/>
                    </a:cubicBezTo>
                    <a:cubicBezTo>
                      <a:pt x="237" y="284"/>
                      <a:pt x="229" y="282"/>
                      <a:pt x="222" y="281"/>
                    </a:cubicBezTo>
                    <a:cubicBezTo>
                      <a:pt x="212" y="276"/>
                      <a:pt x="210" y="268"/>
                      <a:pt x="198" y="266"/>
                    </a:cubicBezTo>
                    <a:cubicBezTo>
                      <a:pt x="178" y="267"/>
                      <a:pt x="175" y="262"/>
                      <a:pt x="171" y="279"/>
                    </a:cubicBezTo>
                    <a:cubicBezTo>
                      <a:pt x="169" y="297"/>
                      <a:pt x="159" y="288"/>
                      <a:pt x="143" y="287"/>
                    </a:cubicBezTo>
                    <a:cubicBezTo>
                      <a:pt x="131" y="283"/>
                      <a:pt x="118" y="282"/>
                      <a:pt x="105" y="281"/>
                    </a:cubicBezTo>
                    <a:cubicBezTo>
                      <a:pt x="90" y="277"/>
                      <a:pt x="78" y="273"/>
                      <a:pt x="62" y="272"/>
                    </a:cubicBezTo>
                    <a:cubicBezTo>
                      <a:pt x="34" y="273"/>
                      <a:pt x="42" y="277"/>
                      <a:pt x="21" y="287"/>
                    </a:cubicBezTo>
                    <a:cubicBezTo>
                      <a:pt x="17" y="292"/>
                      <a:pt x="20" y="291"/>
                      <a:pt x="15" y="291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2" name="Freeform 44"/>
              <p:cNvSpPr>
                <a:spLocks/>
              </p:cNvSpPr>
              <p:nvPr/>
            </p:nvSpPr>
            <p:spPr bwMode="auto">
              <a:xfrm>
                <a:off x="1538" y="2333"/>
                <a:ext cx="565" cy="327"/>
              </a:xfrm>
              <a:custGeom>
                <a:avLst/>
                <a:gdLst>
                  <a:gd name="T0" fmla="*/ 17 w 694"/>
                  <a:gd name="T1" fmla="*/ 138 h 409"/>
                  <a:gd name="T2" fmla="*/ 71 w 694"/>
                  <a:gd name="T3" fmla="*/ 151 h 409"/>
                  <a:gd name="T4" fmla="*/ 116 w 694"/>
                  <a:gd name="T5" fmla="*/ 175 h 409"/>
                  <a:gd name="T6" fmla="*/ 174 w 694"/>
                  <a:gd name="T7" fmla="*/ 165 h 409"/>
                  <a:gd name="T8" fmla="*/ 239 w 694"/>
                  <a:gd name="T9" fmla="*/ 138 h 409"/>
                  <a:gd name="T10" fmla="*/ 260 w 694"/>
                  <a:gd name="T11" fmla="*/ 100 h 409"/>
                  <a:gd name="T12" fmla="*/ 300 w 694"/>
                  <a:gd name="T13" fmla="*/ 66 h 409"/>
                  <a:gd name="T14" fmla="*/ 342 w 694"/>
                  <a:gd name="T15" fmla="*/ 58 h 409"/>
                  <a:gd name="T16" fmla="*/ 378 w 694"/>
                  <a:gd name="T17" fmla="*/ 79 h 409"/>
                  <a:gd name="T18" fmla="*/ 425 w 694"/>
                  <a:gd name="T19" fmla="*/ 94 h 409"/>
                  <a:gd name="T20" fmla="*/ 488 w 694"/>
                  <a:gd name="T21" fmla="*/ 105 h 409"/>
                  <a:gd name="T22" fmla="*/ 590 w 694"/>
                  <a:gd name="T23" fmla="*/ 100 h 409"/>
                  <a:gd name="T24" fmla="*/ 609 w 694"/>
                  <a:gd name="T25" fmla="*/ 58 h 409"/>
                  <a:gd name="T26" fmla="*/ 641 w 694"/>
                  <a:gd name="T27" fmla="*/ 6 h 409"/>
                  <a:gd name="T28" fmla="*/ 671 w 694"/>
                  <a:gd name="T29" fmla="*/ 36 h 409"/>
                  <a:gd name="T30" fmla="*/ 687 w 694"/>
                  <a:gd name="T31" fmla="*/ 94 h 409"/>
                  <a:gd name="T32" fmla="*/ 660 w 694"/>
                  <a:gd name="T33" fmla="*/ 136 h 409"/>
                  <a:gd name="T34" fmla="*/ 665 w 694"/>
                  <a:gd name="T35" fmla="*/ 199 h 409"/>
                  <a:gd name="T36" fmla="*/ 651 w 694"/>
                  <a:gd name="T37" fmla="*/ 253 h 409"/>
                  <a:gd name="T38" fmla="*/ 651 w 694"/>
                  <a:gd name="T39" fmla="*/ 301 h 409"/>
                  <a:gd name="T40" fmla="*/ 618 w 694"/>
                  <a:gd name="T41" fmla="*/ 376 h 409"/>
                  <a:gd name="T42" fmla="*/ 525 w 694"/>
                  <a:gd name="T43" fmla="*/ 381 h 409"/>
                  <a:gd name="T44" fmla="*/ 411 w 694"/>
                  <a:gd name="T45" fmla="*/ 375 h 409"/>
                  <a:gd name="T46" fmla="*/ 336 w 694"/>
                  <a:gd name="T47" fmla="*/ 376 h 409"/>
                  <a:gd name="T48" fmla="*/ 254 w 694"/>
                  <a:gd name="T49" fmla="*/ 390 h 409"/>
                  <a:gd name="T50" fmla="*/ 189 w 694"/>
                  <a:gd name="T51" fmla="*/ 394 h 409"/>
                  <a:gd name="T52" fmla="*/ 158 w 694"/>
                  <a:gd name="T53" fmla="*/ 408 h 409"/>
                  <a:gd name="T54" fmla="*/ 104 w 694"/>
                  <a:gd name="T55" fmla="*/ 354 h 409"/>
                  <a:gd name="T56" fmla="*/ 78 w 694"/>
                  <a:gd name="T57" fmla="*/ 301 h 409"/>
                  <a:gd name="T58" fmla="*/ 63 w 694"/>
                  <a:gd name="T59" fmla="*/ 267 h 409"/>
                  <a:gd name="T60" fmla="*/ 45 w 694"/>
                  <a:gd name="T61" fmla="*/ 229 h 409"/>
                  <a:gd name="T62" fmla="*/ 30 w 694"/>
                  <a:gd name="T63" fmla="*/ 195 h 409"/>
                  <a:gd name="T64" fmla="*/ 0 w 694"/>
                  <a:gd name="T65" fmla="*/ 177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94" h="409">
                    <a:moveTo>
                      <a:pt x="0" y="177"/>
                    </a:moveTo>
                    <a:cubicBezTo>
                      <a:pt x="2" y="160"/>
                      <a:pt x="2" y="147"/>
                      <a:pt x="17" y="138"/>
                    </a:cubicBezTo>
                    <a:cubicBezTo>
                      <a:pt x="26" y="127"/>
                      <a:pt x="36" y="137"/>
                      <a:pt x="47" y="139"/>
                    </a:cubicBezTo>
                    <a:cubicBezTo>
                      <a:pt x="54" y="143"/>
                      <a:pt x="63" y="149"/>
                      <a:pt x="71" y="151"/>
                    </a:cubicBezTo>
                    <a:cubicBezTo>
                      <a:pt x="83" y="157"/>
                      <a:pt x="77" y="166"/>
                      <a:pt x="95" y="169"/>
                    </a:cubicBezTo>
                    <a:cubicBezTo>
                      <a:pt x="101" y="172"/>
                      <a:pt x="109" y="174"/>
                      <a:pt x="116" y="175"/>
                    </a:cubicBezTo>
                    <a:cubicBezTo>
                      <a:pt x="124" y="179"/>
                      <a:pt x="128" y="178"/>
                      <a:pt x="137" y="177"/>
                    </a:cubicBezTo>
                    <a:cubicBezTo>
                      <a:pt x="146" y="170"/>
                      <a:pt x="163" y="166"/>
                      <a:pt x="174" y="165"/>
                    </a:cubicBezTo>
                    <a:cubicBezTo>
                      <a:pt x="187" y="162"/>
                      <a:pt x="199" y="158"/>
                      <a:pt x="212" y="156"/>
                    </a:cubicBezTo>
                    <a:cubicBezTo>
                      <a:pt x="220" y="150"/>
                      <a:pt x="229" y="140"/>
                      <a:pt x="239" y="138"/>
                    </a:cubicBezTo>
                    <a:cubicBezTo>
                      <a:pt x="244" y="135"/>
                      <a:pt x="247" y="134"/>
                      <a:pt x="251" y="129"/>
                    </a:cubicBezTo>
                    <a:cubicBezTo>
                      <a:pt x="253" y="119"/>
                      <a:pt x="255" y="109"/>
                      <a:pt x="260" y="100"/>
                    </a:cubicBezTo>
                    <a:cubicBezTo>
                      <a:pt x="262" y="91"/>
                      <a:pt x="275" y="83"/>
                      <a:pt x="284" y="81"/>
                    </a:cubicBezTo>
                    <a:cubicBezTo>
                      <a:pt x="288" y="74"/>
                      <a:pt x="293" y="71"/>
                      <a:pt x="300" y="66"/>
                    </a:cubicBezTo>
                    <a:cubicBezTo>
                      <a:pt x="304" y="59"/>
                      <a:pt x="312" y="58"/>
                      <a:pt x="320" y="57"/>
                    </a:cubicBezTo>
                    <a:cubicBezTo>
                      <a:pt x="327" y="57"/>
                      <a:pt x="335" y="57"/>
                      <a:pt x="342" y="58"/>
                    </a:cubicBezTo>
                    <a:cubicBezTo>
                      <a:pt x="351" y="59"/>
                      <a:pt x="356" y="68"/>
                      <a:pt x="365" y="70"/>
                    </a:cubicBezTo>
                    <a:cubicBezTo>
                      <a:pt x="369" y="73"/>
                      <a:pt x="374" y="76"/>
                      <a:pt x="378" y="79"/>
                    </a:cubicBezTo>
                    <a:cubicBezTo>
                      <a:pt x="382" y="85"/>
                      <a:pt x="388" y="87"/>
                      <a:pt x="395" y="88"/>
                    </a:cubicBezTo>
                    <a:cubicBezTo>
                      <a:pt x="404" y="92"/>
                      <a:pt x="415" y="92"/>
                      <a:pt x="425" y="94"/>
                    </a:cubicBezTo>
                    <a:cubicBezTo>
                      <a:pt x="438" y="100"/>
                      <a:pt x="443" y="115"/>
                      <a:pt x="458" y="118"/>
                    </a:cubicBezTo>
                    <a:cubicBezTo>
                      <a:pt x="481" y="116"/>
                      <a:pt x="471" y="108"/>
                      <a:pt x="488" y="105"/>
                    </a:cubicBezTo>
                    <a:cubicBezTo>
                      <a:pt x="500" y="99"/>
                      <a:pt x="533" y="100"/>
                      <a:pt x="546" y="99"/>
                    </a:cubicBezTo>
                    <a:cubicBezTo>
                      <a:pt x="561" y="97"/>
                      <a:pt x="575" y="97"/>
                      <a:pt x="590" y="100"/>
                    </a:cubicBezTo>
                    <a:cubicBezTo>
                      <a:pt x="601" y="99"/>
                      <a:pt x="604" y="101"/>
                      <a:pt x="608" y="91"/>
                    </a:cubicBezTo>
                    <a:cubicBezTo>
                      <a:pt x="608" y="80"/>
                      <a:pt x="608" y="69"/>
                      <a:pt x="609" y="58"/>
                    </a:cubicBezTo>
                    <a:cubicBezTo>
                      <a:pt x="609" y="54"/>
                      <a:pt x="632" y="22"/>
                      <a:pt x="636" y="19"/>
                    </a:cubicBezTo>
                    <a:cubicBezTo>
                      <a:pt x="638" y="15"/>
                      <a:pt x="639" y="10"/>
                      <a:pt x="641" y="6"/>
                    </a:cubicBezTo>
                    <a:cubicBezTo>
                      <a:pt x="655" y="7"/>
                      <a:pt x="655" y="6"/>
                      <a:pt x="665" y="12"/>
                    </a:cubicBezTo>
                    <a:cubicBezTo>
                      <a:pt x="675" y="25"/>
                      <a:pt x="657" y="0"/>
                      <a:pt x="671" y="36"/>
                    </a:cubicBezTo>
                    <a:cubicBezTo>
                      <a:pt x="672" y="38"/>
                      <a:pt x="686" y="47"/>
                      <a:pt x="689" y="54"/>
                    </a:cubicBezTo>
                    <a:cubicBezTo>
                      <a:pt x="691" y="68"/>
                      <a:pt x="694" y="80"/>
                      <a:pt x="687" y="94"/>
                    </a:cubicBezTo>
                    <a:cubicBezTo>
                      <a:pt x="684" y="107"/>
                      <a:pt x="679" y="110"/>
                      <a:pt x="669" y="120"/>
                    </a:cubicBezTo>
                    <a:cubicBezTo>
                      <a:pt x="665" y="124"/>
                      <a:pt x="660" y="136"/>
                      <a:pt x="660" y="136"/>
                    </a:cubicBezTo>
                    <a:cubicBezTo>
                      <a:pt x="656" y="155"/>
                      <a:pt x="656" y="153"/>
                      <a:pt x="660" y="189"/>
                    </a:cubicBezTo>
                    <a:cubicBezTo>
                      <a:pt x="660" y="193"/>
                      <a:pt x="665" y="199"/>
                      <a:pt x="665" y="199"/>
                    </a:cubicBezTo>
                    <a:cubicBezTo>
                      <a:pt x="663" y="210"/>
                      <a:pt x="662" y="211"/>
                      <a:pt x="657" y="219"/>
                    </a:cubicBezTo>
                    <a:cubicBezTo>
                      <a:pt x="656" y="230"/>
                      <a:pt x="656" y="243"/>
                      <a:pt x="651" y="253"/>
                    </a:cubicBezTo>
                    <a:cubicBezTo>
                      <a:pt x="649" y="263"/>
                      <a:pt x="646" y="268"/>
                      <a:pt x="653" y="277"/>
                    </a:cubicBezTo>
                    <a:cubicBezTo>
                      <a:pt x="655" y="285"/>
                      <a:pt x="653" y="293"/>
                      <a:pt x="651" y="301"/>
                    </a:cubicBezTo>
                    <a:cubicBezTo>
                      <a:pt x="649" y="320"/>
                      <a:pt x="644" y="332"/>
                      <a:pt x="636" y="349"/>
                    </a:cubicBezTo>
                    <a:cubicBezTo>
                      <a:pt x="634" y="360"/>
                      <a:pt x="631" y="373"/>
                      <a:pt x="618" y="376"/>
                    </a:cubicBezTo>
                    <a:cubicBezTo>
                      <a:pt x="609" y="380"/>
                      <a:pt x="600" y="381"/>
                      <a:pt x="590" y="382"/>
                    </a:cubicBezTo>
                    <a:cubicBezTo>
                      <a:pt x="571" y="394"/>
                      <a:pt x="546" y="383"/>
                      <a:pt x="525" y="381"/>
                    </a:cubicBezTo>
                    <a:cubicBezTo>
                      <a:pt x="516" y="377"/>
                      <a:pt x="508" y="376"/>
                      <a:pt x="500" y="370"/>
                    </a:cubicBezTo>
                    <a:cubicBezTo>
                      <a:pt x="470" y="371"/>
                      <a:pt x="441" y="374"/>
                      <a:pt x="411" y="375"/>
                    </a:cubicBezTo>
                    <a:cubicBezTo>
                      <a:pt x="400" y="383"/>
                      <a:pt x="391" y="380"/>
                      <a:pt x="378" y="378"/>
                    </a:cubicBezTo>
                    <a:cubicBezTo>
                      <a:pt x="365" y="371"/>
                      <a:pt x="352" y="376"/>
                      <a:pt x="336" y="376"/>
                    </a:cubicBezTo>
                    <a:cubicBezTo>
                      <a:pt x="324" y="396"/>
                      <a:pt x="307" y="387"/>
                      <a:pt x="282" y="388"/>
                    </a:cubicBezTo>
                    <a:cubicBezTo>
                      <a:pt x="273" y="389"/>
                      <a:pt x="263" y="390"/>
                      <a:pt x="254" y="390"/>
                    </a:cubicBezTo>
                    <a:cubicBezTo>
                      <a:pt x="238" y="391"/>
                      <a:pt x="223" y="390"/>
                      <a:pt x="207" y="391"/>
                    </a:cubicBezTo>
                    <a:cubicBezTo>
                      <a:pt x="201" y="391"/>
                      <a:pt x="189" y="394"/>
                      <a:pt x="189" y="394"/>
                    </a:cubicBezTo>
                    <a:cubicBezTo>
                      <a:pt x="181" y="400"/>
                      <a:pt x="186" y="407"/>
                      <a:pt x="176" y="409"/>
                    </a:cubicBezTo>
                    <a:cubicBezTo>
                      <a:pt x="170" y="409"/>
                      <a:pt x="164" y="409"/>
                      <a:pt x="158" y="408"/>
                    </a:cubicBezTo>
                    <a:cubicBezTo>
                      <a:pt x="144" y="406"/>
                      <a:pt x="137" y="387"/>
                      <a:pt x="126" y="381"/>
                    </a:cubicBezTo>
                    <a:cubicBezTo>
                      <a:pt x="120" y="371"/>
                      <a:pt x="111" y="363"/>
                      <a:pt x="104" y="354"/>
                    </a:cubicBezTo>
                    <a:cubicBezTo>
                      <a:pt x="102" y="347"/>
                      <a:pt x="101" y="337"/>
                      <a:pt x="98" y="331"/>
                    </a:cubicBezTo>
                    <a:cubicBezTo>
                      <a:pt x="92" y="321"/>
                      <a:pt x="83" y="312"/>
                      <a:pt x="78" y="301"/>
                    </a:cubicBezTo>
                    <a:cubicBezTo>
                      <a:pt x="77" y="293"/>
                      <a:pt x="74" y="288"/>
                      <a:pt x="68" y="282"/>
                    </a:cubicBezTo>
                    <a:cubicBezTo>
                      <a:pt x="66" y="277"/>
                      <a:pt x="65" y="272"/>
                      <a:pt x="63" y="267"/>
                    </a:cubicBezTo>
                    <a:cubicBezTo>
                      <a:pt x="62" y="260"/>
                      <a:pt x="60" y="253"/>
                      <a:pt x="57" y="247"/>
                    </a:cubicBezTo>
                    <a:cubicBezTo>
                      <a:pt x="55" y="237"/>
                      <a:pt x="52" y="236"/>
                      <a:pt x="45" y="229"/>
                    </a:cubicBezTo>
                    <a:cubicBezTo>
                      <a:pt x="44" y="220"/>
                      <a:pt x="45" y="216"/>
                      <a:pt x="38" y="211"/>
                    </a:cubicBezTo>
                    <a:cubicBezTo>
                      <a:pt x="36" y="203"/>
                      <a:pt x="36" y="200"/>
                      <a:pt x="30" y="195"/>
                    </a:cubicBezTo>
                    <a:cubicBezTo>
                      <a:pt x="29" y="188"/>
                      <a:pt x="22" y="184"/>
                      <a:pt x="15" y="183"/>
                    </a:cubicBezTo>
                    <a:cubicBezTo>
                      <a:pt x="11" y="181"/>
                      <a:pt x="4" y="177"/>
                      <a:pt x="0" y="177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3" name="Freeform 45"/>
              <p:cNvSpPr>
                <a:spLocks/>
              </p:cNvSpPr>
              <p:nvPr/>
            </p:nvSpPr>
            <p:spPr bwMode="auto">
              <a:xfrm>
                <a:off x="935" y="2455"/>
                <a:ext cx="655" cy="582"/>
              </a:xfrm>
              <a:custGeom>
                <a:avLst/>
                <a:gdLst>
                  <a:gd name="T0" fmla="*/ 218 w 804"/>
                  <a:gd name="T1" fmla="*/ 82 h 724"/>
                  <a:gd name="T2" fmla="*/ 306 w 804"/>
                  <a:gd name="T3" fmla="*/ 36 h 724"/>
                  <a:gd name="T4" fmla="*/ 432 w 804"/>
                  <a:gd name="T5" fmla="*/ 40 h 724"/>
                  <a:gd name="T6" fmla="*/ 488 w 804"/>
                  <a:gd name="T7" fmla="*/ 24 h 724"/>
                  <a:gd name="T8" fmla="*/ 532 w 804"/>
                  <a:gd name="T9" fmla="*/ 8 h 724"/>
                  <a:gd name="T10" fmla="*/ 642 w 804"/>
                  <a:gd name="T11" fmla="*/ 22 h 724"/>
                  <a:gd name="T12" fmla="*/ 670 w 804"/>
                  <a:gd name="T13" fmla="*/ 0 h 724"/>
                  <a:gd name="T14" fmla="*/ 714 w 804"/>
                  <a:gd name="T15" fmla="*/ 16 h 724"/>
                  <a:gd name="T16" fmla="*/ 786 w 804"/>
                  <a:gd name="T17" fmla="*/ 36 h 724"/>
                  <a:gd name="T18" fmla="*/ 780 w 804"/>
                  <a:gd name="T19" fmla="*/ 66 h 724"/>
                  <a:gd name="T20" fmla="*/ 754 w 804"/>
                  <a:gd name="T21" fmla="*/ 78 h 724"/>
                  <a:gd name="T22" fmla="*/ 714 w 804"/>
                  <a:gd name="T23" fmla="*/ 106 h 724"/>
                  <a:gd name="T24" fmla="*/ 672 w 804"/>
                  <a:gd name="T25" fmla="*/ 184 h 724"/>
                  <a:gd name="T26" fmla="*/ 706 w 804"/>
                  <a:gd name="T27" fmla="*/ 220 h 724"/>
                  <a:gd name="T28" fmla="*/ 732 w 804"/>
                  <a:gd name="T29" fmla="*/ 308 h 724"/>
                  <a:gd name="T30" fmla="*/ 752 w 804"/>
                  <a:gd name="T31" fmla="*/ 344 h 724"/>
                  <a:gd name="T32" fmla="*/ 744 w 804"/>
                  <a:gd name="T33" fmla="*/ 378 h 724"/>
                  <a:gd name="T34" fmla="*/ 680 w 804"/>
                  <a:gd name="T35" fmla="*/ 390 h 724"/>
                  <a:gd name="T36" fmla="*/ 770 w 804"/>
                  <a:gd name="T37" fmla="*/ 406 h 724"/>
                  <a:gd name="T38" fmla="*/ 740 w 804"/>
                  <a:gd name="T39" fmla="*/ 452 h 724"/>
                  <a:gd name="T40" fmla="*/ 702 w 804"/>
                  <a:gd name="T41" fmla="*/ 490 h 724"/>
                  <a:gd name="T42" fmla="*/ 648 w 804"/>
                  <a:gd name="T43" fmla="*/ 526 h 724"/>
                  <a:gd name="T44" fmla="*/ 614 w 804"/>
                  <a:gd name="T45" fmla="*/ 546 h 724"/>
                  <a:gd name="T46" fmla="*/ 630 w 804"/>
                  <a:gd name="T47" fmla="*/ 564 h 724"/>
                  <a:gd name="T48" fmla="*/ 656 w 804"/>
                  <a:gd name="T49" fmla="*/ 602 h 724"/>
                  <a:gd name="T50" fmla="*/ 636 w 804"/>
                  <a:gd name="T51" fmla="*/ 632 h 724"/>
                  <a:gd name="T52" fmla="*/ 602 w 804"/>
                  <a:gd name="T53" fmla="*/ 724 h 724"/>
                  <a:gd name="T54" fmla="*/ 572 w 804"/>
                  <a:gd name="T55" fmla="*/ 698 h 724"/>
                  <a:gd name="T56" fmla="*/ 508 w 804"/>
                  <a:gd name="T57" fmla="*/ 666 h 724"/>
                  <a:gd name="T58" fmla="*/ 444 w 804"/>
                  <a:gd name="T59" fmla="*/ 622 h 724"/>
                  <a:gd name="T60" fmla="*/ 396 w 804"/>
                  <a:gd name="T61" fmla="*/ 592 h 724"/>
                  <a:gd name="T62" fmla="*/ 350 w 804"/>
                  <a:gd name="T63" fmla="*/ 592 h 724"/>
                  <a:gd name="T64" fmla="*/ 270 w 804"/>
                  <a:gd name="T65" fmla="*/ 572 h 724"/>
                  <a:gd name="T66" fmla="*/ 136 w 804"/>
                  <a:gd name="T67" fmla="*/ 590 h 724"/>
                  <a:gd name="T68" fmla="*/ 102 w 804"/>
                  <a:gd name="T69" fmla="*/ 518 h 724"/>
                  <a:gd name="T70" fmla="*/ 84 w 804"/>
                  <a:gd name="T71" fmla="*/ 478 h 724"/>
                  <a:gd name="T72" fmla="*/ 4 w 804"/>
                  <a:gd name="T73" fmla="*/ 428 h 724"/>
                  <a:gd name="T74" fmla="*/ 28 w 804"/>
                  <a:gd name="T75" fmla="*/ 278 h 724"/>
                  <a:gd name="T76" fmla="*/ 80 w 804"/>
                  <a:gd name="T77" fmla="*/ 294 h 724"/>
                  <a:gd name="T78" fmla="*/ 150 w 804"/>
                  <a:gd name="T79" fmla="*/ 308 h 724"/>
                  <a:gd name="T80" fmla="*/ 236 w 804"/>
                  <a:gd name="T81" fmla="*/ 312 h 724"/>
                  <a:gd name="T82" fmla="*/ 264 w 804"/>
                  <a:gd name="T83" fmla="*/ 288 h 724"/>
                  <a:gd name="T84" fmla="*/ 298 w 804"/>
                  <a:gd name="T85" fmla="*/ 262 h 724"/>
                  <a:gd name="T86" fmla="*/ 262 w 804"/>
                  <a:gd name="T87" fmla="*/ 178 h 724"/>
                  <a:gd name="T88" fmla="*/ 230 w 804"/>
                  <a:gd name="T89" fmla="*/ 128 h 724"/>
                  <a:gd name="T90" fmla="*/ 192 w 804"/>
                  <a:gd name="T91" fmla="*/ 88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04" h="724">
                    <a:moveTo>
                      <a:pt x="182" y="80"/>
                    </a:moveTo>
                    <a:cubicBezTo>
                      <a:pt x="202" y="87"/>
                      <a:pt x="190" y="84"/>
                      <a:pt x="218" y="82"/>
                    </a:cubicBezTo>
                    <a:cubicBezTo>
                      <a:pt x="227" y="79"/>
                      <a:pt x="230" y="70"/>
                      <a:pt x="238" y="64"/>
                    </a:cubicBezTo>
                    <a:cubicBezTo>
                      <a:pt x="251" y="45"/>
                      <a:pt x="285" y="43"/>
                      <a:pt x="306" y="36"/>
                    </a:cubicBezTo>
                    <a:cubicBezTo>
                      <a:pt x="335" y="38"/>
                      <a:pt x="333" y="39"/>
                      <a:pt x="354" y="46"/>
                    </a:cubicBezTo>
                    <a:cubicBezTo>
                      <a:pt x="385" y="42"/>
                      <a:pt x="388" y="42"/>
                      <a:pt x="432" y="40"/>
                    </a:cubicBezTo>
                    <a:cubicBezTo>
                      <a:pt x="441" y="37"/>
                      <a:pt x="448" y="32"/>
                      <a:pt x="458" y="30"/>
                    </a:cubicBezTo>
                    <a:cubicBezTo>
                      <a:pt x="472" y="21"/>
                      <a:pt x="457" y="29"/>
                      <a:pt x="488" y="24"/>
                    </a:cubicBezTo>
                    <a:cubicBezTo>
                      <a:pt x="498" y="22"/>
                      <a:pt x="505" y="17"/>
                      <a:pt x="514" y="14"/>
                    </a:cubicBezTo>
                    <a:cubicBezTo>
                      <a:pt x="514" y="14"/>
                      <a:pt x="529" y="9"/>
                      <a:pt x="532" y="8"/>
                    </a:cubicBezTo>
                    <a:cubicBezTo>
                      <a:pt x="534" y="7"/>
                      <a:pt x="538" y="6"/>
                      <a:pt x="538" y="6"/>
                    </a:cubicBezTo>
                    <a:cubicBezTo>
                      <a:pt x="573" y="9"/>
                      <a:pt x="608" y="13"/>
                      <a:pt x="642" y="22"/>
                    </a:cubicBezTo>
                    <a:cubicBezTo>
                      <a:pt x="659" y="19"/>
                      <a:pt x="648" y="17"/>
                      <a:pt x="658" y="8"/>
                    </a:cubicBezTo>
                    <a:cubicBezTo>
                      <a:pt x="662" y="5"/>
                      <a:pt x="670" y="0"/>
                      <a:pt x="670" y="0"/>
                    </a:cubicBezTo>
                    <a:cubicBezTo>
                      <a:pt x="680" y="1"/>
                      <a:pt x="690" y="0"/>
                      <a:pt x="700" y="2"/>
                    </a:cubicBezTo>
                    <a:cubicBezTo>
                      <a:pt x="709" y="3"/>
                      <a:pt x="706" y="13"/>
                      <a:pt x="714" y="16"/>
                    </a:cubicBezTo>
                    <a:cubicBezTo>
                      <a:pt x="733" y="23"/>
                      <a:pt x="752" y="26"/>
                      <a:pt x="772" y="28"/>
                    </a:cubicBezTo>
                    <a:cubicBezTo>
                      <a:pt x="780" y="33"/>
                      <a:pt x="777" y="39"/>
                      <a:pt x="786" y="36"/>
                    </a:cubicBezTo>
                    <a:cubicBezTo>
                      <a:pt x="804" y="45"/>
                      <a:pt x="800" y="38"/>
                      <a:pt x="804" y="50"/>
                    </a:cubicBezTo>
                    <a:cubicBezTo>
                      <a:pt x="788" y="53"/>
                      <a:pt x="790" y="56"/>
                      <a:pt x="780" y="66"/>
                    </a:cubicBezTo>
                    <a:cubicBezTo>
                      <a:pt x="778" y="72"/>
                      <a:pt x="774" y="84"/>
                      <a:pt x="774" y="84"/>
                    </a:cubicBezTo>
                    <a:cubicBezTo>
                      <a:pt x="743" y="80"/>
                      <a:pt x="771" y="86"/>
                      <a:pt x="754" y="78"/>
                    </a:cubicBezTo>
                    <a:cubicBezTo>
                      <a:pt x="750" y="76"/>
                      <a:pt x="742" y="74"/>
                      <a:pt x="742" y="74"/>
                    </a:cubicBezTo>
                    <a:cubicBezTo>
                      <a:pt x="723" y="87"/>
                      <a:pt x="744" y="102"/>
                      <a:pt x="714" y="106"/>
                    </a:cubicBezTo>
                    <a:cubicBezTo>
                      <a:pt x="707" y="126"/>
                      <a:pt x="695" y="143"/>
                      <a:pt x="684" y="160"/>
                    </a:cubicBezTo>
                    <a:cubicBezTo>
                      <a:pt x="678" y="169"/>
                      <a:pt x="676" y="173"/>
                      <a:pt x="672" y="184"/>
                    </a:cubicBezTo>
                    <a:cubicBezTo>
                      <a:pt x="671" y="186"/>
                      <a:pt x="670" y="190"/>
                      <a:pt x="670" y="190"/>
                    </a:cubicBezTo>
                    <a:cubicBezTo>
                      <a:pt x="675" y="217"/>
                      <a:pt x="681" y="216"/>
                      <a:pt x="706" y="220"/>
                    </a:cubicBezTo>
                    <a:cubicBezTo>
                      <a:pt x="717" y="224"/>
                      <a:pt x="725" y="221"/>
                      <a:pt x="728" y="234"/>
                    </a:cubicBezTo>
                    <a:cubicBezTo>
                      <a:pt x="729" y="257"/>
                      <a:pt x="726" y="284"/>
                      <a:pt x="732" y="308"/>
                    </a:cubicBezTo>
                    <a:cubicBezTo>
                      <a:pt x="734" y="316"/>
                      <a:pt x="740" y="325"/>
                      <a:pt x="744" y="332"/>
                    </a:cubicBezTo>
                    <a:cubicBezTo>
                      <a:pt x="746" y="336"/>
                      <a:pt x="752" y="344"/>
                      <a:pt x="752" y="344"/>
                    </a:cubicBezTo>
                    <a:cubicBezTo>
                      <a:pt x="750" y="350"/>
                      <a:pt x="746" y="362"/>
                      <a:pt x="746" y="362"/>
                    </a:cubicBezTo>
                    <a:cubicBezTo>
                      <a:pt x="745" y="367"/>
                      <a:pt x="747" y="374"/>
                      <a:pt x="744" y="378"/>
                    </a:cubicBezTo>
                    <a:cubicBezTo>
                      <a:pt x="742" y="381"/>
                      <a:pt x="737" y="379"/>
                      <a:pt x="734" y="380"/>
                    </a:cubicBezTo>
                    <a:cubicBezTo>
                      <a:pt x="715" y="385"/>
                      <a:pt x="700" y="388"/>
                      <a:pt x="680" y="390"/>
                    </a:cubicBezTo>
                    <a:cubicBezTo>
                      <a:pt x="673" y="396"/>
                      <a:pt x="679" y="404"/>
                      <a:pt x="694" y="408"/>
                    </a:cubicBezTo>
                    <a:cubicBezTo>
                      <a:pt x="709" y="411"/>
                      <a:pt x="760" y="402"/>
                      <a:pt x="770" y="406"/>
                    </a:cubicBezTo>
                    <a:cubicBezTo>
                      <a:pt x="775" y="422"/>
                      <a:pt x="772" y="429"/>
                      <a:pt x="754" y="432"/>
                    </a:cubicBezTo>
                    <a:cubicBezTo>
                      <a:pt x="751" y="440"/>
                      <a:pt x="748" y="449"/>
                      <a:pt x="740" y="452"/>
                    </a:cubicBezTo>
                    <a:cubicBezTo>
                      <a:pt x="737" y="460"/>
                      <a:pt x="735" y="463"/>
                      <a:pt x="728" y="468"/>
                    </a:cubicBezTo>
                    <a:cubicBezTo>
                      <a:pt x="720" y="480"/>
                      <a:pt x="716" y="487"/>
                      <a:pt x="702" y="490"/>
                    </a:cubicBezTo>
                    <a:cubicBezTo>
                      <a:pt x="698" y="493"/>
                      <a:pt x="696" y="498"/>
                      <a:pt x="692" y="500"/>
                    </a:cubicBezTo>
                    <a:cubicBezTo>
                      <a:pt x="676" y="510"/>
                      <a:pt x="663" y="511"/>
                      <a:pt x="648" y="526"/>
                    </a:cubicBezTo>
                    <a:cubicBezTo>
                      <a:pt x="644" y="530"/>
                      <a:pt x="637" y="531"/>
                      <a:pt x="632" y="534"/>
                    </a:cubicBezTo>
                    <a:cubicBezTo>
                      <a:pt x="626" y="538"/>
                      <a:pt x="614" y="546"/>
                      <a:pt x="614" y="546"/>
                    </a:cubicBezTo>
                    <a:cubicBezTo>
                      <a:pt x="612" y="549"/>
                      <a:pt x="606" y="554"/>
                      <a:pt x="612" y="558"/>
                    </a:cubicBezTo>
                    <a:cubicBezTo>
                      <a:pt x="617" y="562"/>
                      <a:pt x="630" y="564"/>
                      <a:pt x="630" y="564"/>
                    </a:cubicBezTo>
                    <a:cubicBezTo>
                      <a:pt x="637" y="574"/>
                      <a:pt x="649" y="580"/>
                      <a:pt x="660" y="584"/>
                    </a:cubicBezTo>
                    <a:cubicBezTo>
                      <a:pt x="666" y="593"/>
                      <a:pt x="664" y="596"/>
                      <a:pt x="656" y="602"/>
                    </a:cubicBezTo>
                    <a:cubicBezTo>
                      <a:pt x="652" y="609"/>
                      <a:pt x="649" y="614"/>
                      <a:pt x="644" y="620"/>
                    </a:cubicBezTo>
                    <a:cubicBezTo>
                      <a:pt x="641" y="624"/>
                      <a:pt x="636" y="632"/>
                      <a:pt x="636" y="632"/>
                    </a:cubicBezTo>
                    <a:cubicBezTo>
                      <a:pt x="634" y="651"/>
                      <a:pt x="634" y="660"/>
                      <a:pt x="624" y="674"/>
                    </a:cubicBezTo>
                    <a:cubicBezTo>
                      <a:pt x="620" y="688"/>
                      <a:pt x="610" y="712"/>
                      <a:pt x="602" y="724"/>
                    </a:cubicBezTo>
                    <a:cubicBezTo>
                      <a:pt x="595" y="723"/>
                      <a:pt x="588" y="724"/>
                      <a:pt x="582" y="722"/>
                    </a:cubicBezTo>
                    <a:cubicBezTo>
                      <a:pt x="575" y="720"/>
                      <a:pt x="576" y="704"/>
                      <a:pt x="572" y="698"/>
                    </a:cubicBezTo>
                    <a:cubicBezTo>
                      <a:pt x="563" y="685"/>
                      <a:pt x="551" y="663"/>
                      <a:pt x="536" y="658"/>
                    </a:cubicBezTo>
                    <a:cubicBezTo>
                      <a:pt x="522" y="660"/>
                      <a:pt x="520" y="662"/>
                      <a:pt x="508" y="666"/>
                    </a:cubicBezTo>
                    <a:cubicBezTo>
                      <a:pt x="491" y="662"/>
                      <a:pt x="497" y="649"/>
                      <a:pt x="486" y="640"/>
                    </a:cubicBezTo>
                    <a:cubicBezTo>
                      <a:pt x="475" y="631"/>
                      <a:pt x="457" y="629"/>
                      <a:pt x="444" y="622"/>
                    </a:cubicBezTo>
                    <a:cubicBezTo>
                      <a:pt x="432" y="615"/>
                      <a:pt x="419" y="608"/>
                      <a:pt x="408" y="600"/>
                    </a:cubicBezTo>
                    <a:cubicBezTo>
                      <a:pt x="404" y="597"/>
                      <a:pt x="396" y="592"/>
                      <a:pt x="396" y="592"/>
                    </a:cubicBezTo>
                    <a:cubicBezTo>
                      <a:pt x="380" y="603"/>
                      <a:pt x="389" y="601"/>
                      <a:pt x="368" y="598"/>
                    </a:cubicBezTo>
                    <a:cubicBezTo>
                      <a:pt x="361" y="591"/>
                      <a:pt x="359" y="589"/>
                      <a:pt x="350" y="592"/>
                    </a:cubicBezTo>
                    <a:cubicBezTo>
                      <a:pt x="341" y="590"/>
                      <a:pt x="332" y="584"/>
                      <a:pt x="324" y="582"/>
                    </a:cubicBezTo>
                    <a:cubicBezTo>
                      <a:pt x="306" y="578"/>
                      <a:pt x="288" y="578"/>
                      <a:pt x="270" y="572"/>
                    </a:cubicBezTo>
                    <a:cubicBezTo>
                      <a:pt x="258" y="560"/>
                      <a:pt x="225" y="574"/>
                      <a:pt x="210" y="584"/>
                    </a:cubicBezTo>
                    <a:cubicBezTo>
                      <a:pt x="191" y="613"/>
                      <a:pt x="203" y="592"/>
                      <a:pt x="136" y="590"/>
                    </a:cubicBezTo>
                    <a:cubicBezTo>
                      <a:pt x="126" y="577"/>
                      <a:pt x="119" y="561"/>
                      <a:pt x="114" y="546"/>
                    </a:cubicBezTo>
                    <a:cubicBezTo>
                      <a:pt x="110" y="533"/>
                      <a:pt x="113" y="525"/>
                      <a:pt x="102" y="518"/>
                    </a:cubicBezTo>
                    <a:cubicBezTo>
                      <a:pt x="99" y="510"/>
                      <a:pt x="101" y="504"/>
                      <a:pt x="104" y="496"/>
                    </a:cubicBezTo>
                    <a:cubicBezTo>
                      <a:pt x="101" y="486"/>
                      <a:pt x="94" y="481"/>
                      <a:pt x="84" y="478"/>
                    </a:cubicBezTo>
                    <a:cubicBezTo>
                      <a:pt x="68" y="462"/>
                      <a:pt x="56" y="460"/>
                      <a:pt x="34" y="458"/>
                    </a:cubicBezTo>
                    <a:cubicBezTo>
                      <a:pt x="20" y="454"/>
                      <a:pt x="9" y="442"/>
                      <a:pt x="4" y="428"/>
                    </a:cubicBezTo>
                    <a:cubicBezTo>
                      <a:pt x="0" y="398"/>
                      <a:pt x="4" y="385"/>
                      <a:pt x="20" y="360"/>
                    </a:cubicBezTo>
                    <a:cubicBezTo>
                      <a:pt x="20" y="350"/>
                      <a:pt x="19" y="292"/>
                      <a:pt x="28" y="278"/>
                    </a:cubicBezTo>
                    <a:cubicBezTo>
                      <a:pt x="33" y="271"/>
                      <a:pt x="51" y="272"/>
                      <a:pt x="54" y="272"/>
                    </a:cubicBezTo>
                    <a:cubicBezTo>
                      <a:pt x="91" y="277"/>
                      <a:pt x="62" y="279"/>
                      <a:pt x="80" y="294"/>
                    </a:cubicBezTo>
                    <a:cubicBezTo>
                      <a:pt x="88" y="300"/>
                      <a:pt x="100" y="297"/>
                      <a:pt x="110" y="298"/>
                    </a:cubicBezTo>
                    <a:cubicBezTo>
                      <a:pt x="124" y="307"/>
                      <a:pt x="134" y="307"/>
                      <a:pt x="150" y="308"/>
                    </a:cubicBezTo>
                    <a:cubicBezTo>
                      <a:pt x="165" y="313"/>
                      <a:pt x="159" y="319"/>
                      <a:pt x="180" y="322"/>
                    </a:cubicBezTo>
                    <a:cubicBezTo>
                      <a:pt x="203" y="318"/>
                      <a:pt x="209" y="314"/>
                      <a:pt x="236" y="312"/>
                    </a:cubicBezTo>
                    <a:cubicBezTo>
                      <a:pt x="240" y="306"/>
                      <a:pt x="246" y="301"/>
                      <a:pt x="252" y="296"/>
                    </a:cubicBezTo>
                    <a:cubicBezTo>
                      <a:pt x="256" y="293"/>
                      <a:pt x="264" y="288"/>
                      <a:pt x="264" y="288"/>
                    </a:cubicBezTo>
                    <a:cubicBezTo>
                      <a:pt x="267" y="284"/>
                      <a:pt x="267" y="278"/>
                      <a:pt x="270" y="274"/>
                    </a:cubicBezTo>
                    <a:cubicBezTo>
                      <a:pt x="276" y="266"/>
                      <a:pt x="289" y="265"/>
                      <a:pt x="298" y="262"/>
                    </a:cubicBezTo>
                    <a:cubicBezTo>
                      <a:pt x="312" y="248"/>
                      <a:pt x="306" y="224"/>
                      <a:pt x="294" y="212"/>
                    </a:cubicBezTo>
                    <a:cubicBezTo>
                      <a:pt x="292" y="202"/>
                      <a:pt x="271" y="184"/>
                      <a:pt x="262" y="178"/>
                    </a:cubicBezTo>
                    <a:cubicBezTo>
                      <a:pt x="255" y="168"/>
                      <a:pt x="250" y="150"/>
                      <a:pt x="242" y="142"/>
                    </a:cubicBezTo>
                    <a:cubicBezTo>
                      <a:pt x="236" y="136"/>
                      <a:pt x="236" y="137"/>
                      <a:pt x="230" y="128"/>
                    </a:cubicBezTo>
                    <a:cubicBezTo>
                      <a:pt x="229" y="126"/>
                      <a:pt x="195" y="90"/>
                      <a:pt x="194" y="90"/>
                    </a:cubicBezTo>
                    <a:cubicBezTo>
                      <a:pt x="191" y="87"/>
                      <a:pt x="196" y="90"/>
                      <a:pt x="192" y="88"/>
                    </a:cubicBez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4" name="Freeform 46"/>
              <p:cNvSpPr>
                <a:spLocks/>
              </p:cNvSpPr>
              <p:nvPr/>
            </p:nvSpPr>
            <p:spPr bwMode="auto">
              <a:xfrm>
                <a:off x="1427" y="2496"/>
                <a:ext cx="684" cy="456"/>
              </a:xfrm>
              <a:custGeom>
                <a:avLst/>
                <a:gdLst>
                  <a:gd name="T0" fmla="*/ 49 w 843"/>
                  <a:gd name="T1" fmla="*/ 555 h 567"/>
                  <a:gd name="T2" fmla="*/ 5 w 843"/>
                  <a:gd name="T3" fmla="*/ 507 h 567"/>
                  <a:gd name="T4" fmla="*/ 25 w 843"/>
                  <a:gd name="T5" fmla="*/ 481 h 567"/>
                  <a:gd name="T6" fmla="*/ 101 w 843"/>
                  <a:gd name="T7" fmla="*/ 431 h 567"/>
                  <a:gd name="T8" fmla="*/ 149 w 843"/>
                  <a:gd name="T9" fmla="*/ 379 h 567"/>
                  <a:gd name="T10" fmla="*/ 155 w 843"/>
                  <a:gd name="T11" fmla="*/ 361 h 567"/>
                  <a:gd name="T12" fmla="*/ 71 w 843"/>
                  <a:gd name="T13" fmla="*/ 355 h 567"/>
                  <a:gd name="T14" fmla="*/ 143 w 843"/>
                  <a:gd name="T15" fmla="*/ 297 h 567"/>
                  <a:gd name="T16" fmla="*/ 123 w 843"/>
                  <a:gd name="T17" fmla="*/ 267 h 567"/>
                  <a:gd name="T18" fmla="*/ 89 w 843"/>
                  <a:gd name="T19" fmla="*/ 169 h 567"/>
                  <a:gd name="T20" fmla="*/ 65 w 843"/>
                  <a:gd name="T21" fmla="*/ 161 h 567"/>
                  <a:gd name="T22" fmla="*/ 83 w 843"/>
                  <a:gd name="T23" fmla="*/ 85 h 567"/>
                  <a:gd name="T24" fmla="*/ 123 w 843"/>
                  <a:gd name="T25" fmla="*/ 27 h 567"/>
                  <a:gd name="T26" fmla="*/ 165 w 843"/>
                  <a:gd name="T27" fmla="*/ 29 h 567"/>
                  <a:gd name="T28" fmla="*/ 191 w 843"/>
                  <a:gd name="T29" fmla="*/ 29 h 567"/>
                  <a:gd name="T30" fmla="*/ 213 w 843"/>
                  <a:gd name="T31" fmla="*/ 73 h 567"/>
                  <a:gd name="T32" fmla="*/ 251 w 843"/>
                  <a:gd name="T33" fmla="*/ 139 h 567"/>
                  <a:gd name="T34" fmla="*/ 273 w 843"/>
                  <a:gd name="T35" fmla="*/ 165 h 567"/>
                  <a:gd name="T36" fmla="*/ 297 w 843"/>
                  <a:gd name="T37" fmla="*/ 195 h 567"/>
                  <a:gd name="T38" fmla="*/ 335 w 843"/>
                  <a:gd name="T39" fmla="*/ 217 h 567"/>
                  <a:gd name="T40" fmla="*/ 391 w 843"/>
                  <a:gd name="T41" fmla="*/ 217 h 567"/>
                  <a:gd name="T42" fmla="*/ 479 w 843"/>
                  <a:gd name="T43" fmla="*/ 233 h 567"/>
                  <a:gd name="T44" fmla="*/ 601 w 843"/>
                  <a:gd name="T45" fmla="*/ 287 h 567"/>
                  <a:gd name="T46" fmla="*/ 673 w 843"/>
                  <a:gd name="T47" fmla="*/ 351 h 567"/>
                  <a:gd name="T48" fmla="*/ 709 w 843"/>
                  <a:gd name="T49" fmla="*/ 397 h 567"/>
                  <a:gd name="T50" fmla="*/ 769 w 843"/>
                  <a:gd name="T51" fmla="*/ 401 h 567"/>
                  <a:gd name="T52" fmla="*/ 793 w 843"/>
                  <a:gd name="T53" fmla="*/ 389 h 567"/>
                  <a:gd name="T54" fmla="*/ 837 w 843"/>
                  <a:gd name="T55" fmla="*/ 409 h 567"/>
                  <a:gd name="T56" fmla="*/ 833 w 843"/>
                  <a:gd name="T57" fmla="*/ 505 h 567"/>
                  <a:gd name="T58" fmla="*/ 839 w 843"/>
                  <a:gd name="T59" fmla="*/ 557 h 567"/>
                  <a:gd name="T60" fmla="*/ 769 w 843"/>
                  <a:gd name="T61" fmla="*/ 565 h 567"/>
                  <a:gd name="T62" fmla="*/ 691 w 843"/>
                  <a:gd name="T63" fmla="*/ 525 h 567"/>
                  <a:gd name="T64" fmla="*/ 641 w 843"/>
                  <a:gd name="T65" fmla="*/ 513 h 567"/>
                  <a:gd name="T66" fmla="*/ 567 w 843"/>
                  <a:gd name="T67" fmla="*/ 519 h 567"/>
                  <a:gd name="T68" fmla="*/ 477 w 843"/>
                  <a:gd name="T69" fmla="*/ 459 h 567"/>
                  <a:gd name="T70" fmla="*/ 365 w 843"/>
                  <a:gd name="T71" fmla="*/ 457 h 567"/>
                  <a:gd name="T72" fmla="*/ 311 w 843"/>
                  <a:gd name="T73" fmla="*/ 515 h 567"/>
                  <a:gd name="T74" fmla="*/ 261 w 843"/>
                  <a:gd name="T75" fmla="*/ 497 h 567"/>
                  <a:gd name="T76" fmla="*/ 163 w 843"/>
                  <a:gd name="T77" fmla="*/ 523 h 567"/>
                  <a:gd name="T78" fmla="*/ 39 w 843"/>
                  <a:gd name="T79" fmla="*/ 563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43" h="567">
                    <a:moveTo>
                      <a:pt x="39" y="563"/>
                    </a:moveTo>
                    <a:cubicBezTo>
                      <a:pt x="46" y="561"/>
                      <a:pt x="46" y="562"/>
                      <a:pt x="49" y="555"/>
                    </a:cubicBezTo>
                    <a:cubicBezTo>
                      <a:pt x="51" y="551"/>
                      <a:pt x="53" y="543"/>
                      <a:pt x="53" y="543"/>
                    </a:cubicBezTo>
                    <a:cubicBezTo>
                      <a:pt x="47" y="526"/>
                      <a:pt x="18" y="526"/>
                      <a:pt x="5" y="507"/>
                    </a:cubicBezTo>
                    <a:cubicBezTo>
                      <a:pt x="4" y="502"/>
                      <a:pt x="0" y="494"/>
                      <a:pt x="5" y="489"/>
                    </a:cubicBezTo>
                    <a:cubicBezTo>
                      <a:pt x="10" y="484"/>
                      <a:pt x="19" y="485"/>
                      <a:pt x="25" y="481"/>
                    </a:cubicBezTo>
                    <a:cubicBezTo>
                      <a:pt x="42" y="471"/>
                      <a:pt x="60" y="457"/>
                      <a:pt x="79" y="451"/>
                    </a:cubicBezTo>
                    <a:cubicBezTo>
                      <a:pt x="85" y="443"/>
                      <a:pt x="92" y="433"/>
                      <a:pt x="101" y="431"/>
                    </a:cubicBezTo>
                    <a:cubicBezTo>
                      <a:pt x="113" y="419"/>
                      <a:pt x="125" y="407"/>
                      <a:pt x="135" y="393"/>
                    </a:cubicBezTo>
                    <a:cubicBezTo>
                      <a:pt x="139" y="382"/>
                      <a:pt x="135" y="388"/>
                      <a:pt x="149" y="379"/>
                    </a:cubicBezTo>
                    <a:cubicBezTo>
                      <a:pt x="151" y="378"/>
                      <a:pt x="155" y="375"/>
                      <a:pt x="155" y="375"/>
                    </a:cubicBezTo>
                    <a:cubicBezTo>
                      <a:pt x="156" y="371"/>
                      <a:pt x="160" y="365"/>
                      <a:pt x="155" y="361"/>
                    </a:cubicBezTo>
                    <a:cubicBezTo>
                      <a:pt x="152" y="358"/>
                      <a:pt x="143" y="357"/>
                      <a:pt x="143" y="357"/>
                    </a:cubicBezTo>
                    <a:cubicBezTo>
                      <a:pt x="120" y="358"/>
                      <a:pt x="93" y="362"/>
                      <a:pt x="71" y="355"/>
                    </a:cubicBezTo>
                    <a:cubicBezTo>
                      <a:pt x="65" y="332"/>
                      <a:pt x="95" y="334"/>
                      <a:pt x="111" y="333"/>
                    </a:cubicBezTo>
                    <a:cubicBezTo>
                      <a:pt x="136" y="327"/>
                      <a:pt x="127" y="313"/>
                      <a:pt x="143" y="297"/>
                    </a:cubicBezTo>
                    <a:cubicBezTo>
                      <a:pt x="140" y="289"/>
                      <a:pt x="136" y="290"/>
                      <a:pt x="129" y="285"/>
                    </a:cubicBezTo>
                    <a:cubicBezTo>
                      <a:pt x="122" y="274"/>
                      <a:pt x="127" y="284"/>
                      <a:pt x="123" y="267"/>
                    </a:cubicBezTo>
                    <a:cubicBezTo>
                      <a:pt x="122" y="263"/>
                      <a:pt x="119" y="255"/>
                      <a:pt x="119" y="255"/>
                    </a:cubicBezTo>
                    <a:cubicBezTo>
                      <a:pt x="116" y="214"/>
                      <a:pt x="134" y="175"/>
                      <a:pt x="89" y="169"/>
                    </a:cubicBezTo>
                    <a:cubicBezTo>
                      <a:pt x="83" y="167"/>
                      <a:pt x="77" y="165"/>
                      <a:pt x="71" y="163"/>
                    </a:cubicBezTo>
                    <a:cubicBezTo>
                      <a:pt x="69" y="162"/>
                      <a:pt x="65" y="161"/>
                      <a:pt x="65" y="161"/>
                    </a:cubicBezTo>
                    <a:cubicBezTo>
                      <a:pt x="47" y="134"/>
                      <a:pt x="60" y="131"/>
                      <a:pt x="69" y="113"/>
                    </a:cubicBezTo>
                    <a:cubicBezTo>
                      <a:pt x="73" y="105"/>
                      <a:pt x="75" y="91"/>
                      <a:pt x="83" y="85"/>
                    </a:cubicBezTo>
                    <a:cubicBezTo>
                      <a:pt x="90" y="65"/>
                      <a:pt x="98" y="68"/>
                      <a:pt x="109" y="51"/>
                    </a:cubicBezTo>
                    <a:cubicBezTo>
                      <a:pt x="109" y="51"/>
                      <a:pt x="122" y="28"/>
                      <a:pt x="123" y="27"/>
                    </a:cubicBezTo>
                    <a:cubicBezTo>
                      <a:pt x="125" y="15"/>
                      <a:pt x="129" y="3"/>
                      <a:pt x="133" y="23"/>
                    </a:cubicBezTo>
                    <a:cubicBezTo>
                      <a:pt x="145" y="25"/>
                      <a:pt x="153" y="31"/>
                      <a:pt x="165" y="29"/>
                    </a:cubicBezTo>
                    <a:cubicBezTo>
                      <a:pt x="168" y="20"/>
                      <a:pt x="170" y="13"/>
                      <a:pt x="175" y="5"/>
                    </a:cubicBezTo>
                    <a:cubicBezTo>
                      <a:pt x="205" y="9"/>
                      <a:pt x="176" y="0"/>
                      <a:pt x="191" y="29"/>
                    </a:cubicBezTo>
                    <a:cubicBezTo>
                      <a:pt x="193" y="33"/>
                      <a:pt x="203" y="33"/>
                      <a:pt x="203" y="33"/>
                    </a:cubicBezTo>
                    <a:cubicBezTo>
                      <a:pt x="210" y="44"/>
                      <a:pt x="210" y="60"/>
                      <a:pt x="213" y="73"/>
                    </a:cubicBezTo>
                    <a:cubicBezTo>
                      <a:pt x="217" y="87"/>
                      <a:pt x="229" y="101"/>
                      <a:pt x="241" y="109"/>
                    </a:cubicBezTo>
                    <a:cubicBezTo>
                      <a:pt x="248" y="119"/>
                      <a:pt x="247" y="128"/>
                      <a:pt x="251" y="139"/>
                    </a:cubicBezTo>
                    <a:cubicBezTo>
                      <a:pt x="253" y="144"/>
                      <a:pt x="267" y="157"/>
                      <a:pt x="269" y="159"/>
                    </a:cubicBezTo>
                    <a:cubicBezTo>
                      <a:pt x="271" y="161"/>
                      <a:pt x="272" y="163"/>
                      <a:pt x="273" y="165"/>
                    </a:cubicBezTo>
                    <a:cubicBezTo>
                      <a:pt x="274" y="167"/>
                      <a:pt x="274" y="169"/>
                      <a:pt x="275" y="171"/>
                    </a:cubicBezTo>
                    <a:cubicBezTo>
                      <a:pt x="281" y="179"/>
                      <a:pt x="290" y="188"/>
                      <a:pt x="297" y="195"/>
                    </a:cubicBezTo>
                    <a:cubicBezTo>
                      <a:pt x="304" y="202"/>
                      <a:pt x="315" y="204"/>
                      <a:pt x="323" y="207"/>
                    </a:cubicBezTo>
                    <a:cubicBezTo>
                      <a:pt x="328" y="209"/>
                      <a:pt x="331" y="214"/>
                      <a:pt x="335" y="217"/>
                    </a:cubicBezTo>
                    <a:cubicBezTo>
                      <a:pt x="342" y="223"/>
                      <a:pt x="352" y="225"/>
                      <a:pt x="361" y="227"/>
                    </a:cubicBezTo>
                    <a:cubicBezTo>
                      <a:pt x="376" y="226"/>
                      <a:pt x="376" y="219"/>
                      <a:pt x="391" y="217"/>
                    </a:cubicBezTo>
                    <a:cubicBezTo>
                      <a:pt x="399" y="216"/>
                      <a:pt x="443" y="207"/>
                      <a:pt x="443" y="207"/>
                    </a:cubicBezTo>
                    <a:cubicBezTo>
                      <a:pt x="471" y="212"/>
                      <a:pt x="459" y="233"/>
                      <a:pt x="479" y="233"/>
                    </a:cubicBezTo>
                    <a:cubicBezTo>
                      <a:pt x="487" y="237"/>
                      <a:pt x="487" y="246"/>
                      <a:pt x="495" y="247"/>
                    </a:cubicBezTo>
                    <a:cubicBezTo>
                      <a:pt x="526" y="262"/>
                      <a:pt x="570" y="273"/>
                      <a:pt x="601" y="287"/>
                    </a:cubicBezTo>
                    <a:cubicBezTo>
                      <a:pt x="619" y="295"/>
                      <a:pt x="627" y="300"/>
                      <a:pt x="645" y="309"/>
                    </a:cubicBezTo>
                    <a:cubicBezTo>
                      <a:pt x="650" y="324"/>
                      <a:pt x="668" y="335"/>
                      <a:pt x="673" y="351"/>
                    </a:cubicBezTo>
                    <a:cubicBezTo>
                      <a:pt x="677" y="364"/>
                      <a:pt x="681" y="373"/>
                      <a:pt x="693" y="381"/>
                    </a:cubicBezTo>
                    <a:cubicBezTo>
                      <a:pt x="698" y="388"/>
                      <a:pt x="702" y="392"/>
                      <a:pt x="709" y="397"/>
                    </a:cubicBezTo>
                    <a:cubicBezTo>
                      <a:pt x="714" y="404"/>
                      <a:pt x="718" y="404"/>
                      <a:pt x="725" y="409"/>
                    </a:cubicBezTo>
                    <a:cubicBezTo>
                      <a:pt x="740" y="407"/>
                      <a:pt x="754" y="403"/>
                      <a:pt x="769" y="401"/>
                    </a:cubicBezTo>
                    <a:cubicBezTo>
                      <a:pt x="773" y="398"/>
                      <a:pt x="777" y="396"/>
                      <a:pt x="781" y="393"/>
                    </a:cubicBezTo>
                    <a:cubicBezTo>
                      <a:pt x="785" y="391"/>
                      <a:pt x="793" y="389"/>
                      <a:pt x="793" y="389"/>
                    </a:cubicBezTo>
                    <a:cubicBezTo>
                      <a:pt x="803" y="391"/>
                      <a:pt x="808" y="394"/>
                      <a:pt x="817" y="397"/>
                    </a:cubicBezTo>
                    <a:cubicBezTo>
                      <a:pt x="824" y="402"/>
                      <a:pt x="829" y="406"/>
                      <a:pt x="837" y="409"/>
                    </a:cubicBezTo>
                    <a:cubicBezTo>
                      <a:pt x="834" y="428"/>
                      <a:pt x="832" y="441"/>
                      <a:pt x="831" y="461"/>
                    </a:cubicBezTo>
                    <a:cubicBezTo>
                      <a:pt x="832" y="476"/>
                      <a:pt x="832" y="490"/>
                      <a:pt x="833" y="505"/>
                    </a:cubicBezTo>
                    <a:cubicBezTo>
                      <a:pt x="834" y="512"/>
                      <a:pt x="839" y="525"/>
                      <a:pt x="839" y="525"/>
                    </a:cubicBezTo>
                    <a:cubicBezTo>
                      <a:pt x="840" y="531"/>
                      <a:pt x="843" y="550"/>
                      <a:pt x="839" y="557"/>
                    </a:cubicBezTo>
                    <a:cubicBezTo>
                      <a:pt x="836" y="563"/>
                      <a:pt x="821" y="567"/>
                      <a:pt x="821" y="567"/>
                    </a:cubicBezTo>
                    <a:cubicBezTo>
                      <a:pt x="804" y="566"/>
                      <a:pt x="786" y="567"/>
                      <a:pt x="769" y="565"/>
                    </a:cubicBezTo>
                    <a:cubicBezTo>
                      <a:pt x="758" y="563"/>
                      <a:pt x="749" y="540"/>
                      <a:pt x="741" y="533"/>
                    </a:cubicBezTo>
                    <a:cubicBezTo>
                      <a:pt x="728" y="522"/>
                      <a:pt x="706" y="526"/>
                      <a:pt x="691" y="525"/>
                    </a:cubicBezTo>
                    <a:cubicBezTo>
                      <a:pt x="680" y="522"/>
                      <a:pt x="672" y="520"/>
                      <a:pt x="661" y="519"/>
                    </a:cubicBezTo>
                    <a:cubicBezTo>
                      <a:pt x="646" y="514"/>
                      <a:pt x="653" y="516"/>
                      <a:pt x="641" y="513"/>
                    </a:cubicBezTo>
                    <a:cubicBezTo>
                      <a:pt x="628" y="516"/>
                      <a:pt x="616" y="518"/>
                      <a:pt x="603" y="521"/>
                    </a:cubicBezTo>
                    <a:cubicBezTo>
                      <a:pt x="591" y="520"/>
                      <a:pt x="579" y="521"/>
                      <a:pt x="567" y="519"/>
                    </a:cubicBezTo>
                    <a:cubicBezTo>
                      <a:pt x="558" y="518"/>
                      <a:pt x="554" y="497"/>
                      <a:pt x="545" y="491"/>
                    </a:cubicBezTo>
                    <a:cubicBezTo>
                      <a:pt x="528" y="466"/>
                      <a:pt x="506" y="461"/>
                      <a:pt x="477" y="459"/>
                    </a:cubicBezTo>
                    <a:cubicBezTo>
                      <a:pt x="449" y="452"/>
                      <a:pt x="466" y="455"/>
                      <a:pt x="423" y="457"/>
                    </a:cubicBezTo>
                    <a:cubicBezTo>
                      <a:pt x="407" y="462"/>
                      <a:pt x="383" y="456"/>
                      <a:pt x="365" y="457"/>
                    </a:cubicBezTo>
                    <a:cubicBezTo>
                      <a:pt x="353" y="467"/>
                      <a:pt x="353" y="488"/>
                      <a:pt x="337" y="499"/>
                    </a:cubicBezTo>
                    <a:cubicBezTo>
                      <a:pt x="327" y="505"/>
                      <a:pt x="321" y="508"/>
                      <a:pt x="311" y="515"/>
                    </a:cubicBezTo>
                    <a:cubicBezTo>
                      <a:pt x="291" y="512"/>
                      <a:pt x="290" y="507"/>
                      <a:pt x="273" y="501"/>
                    </a:cubicBezTo>
                    <a:cubicBezTo>
                      <a:pt x="269" y="500"/>
                      <a:pt x="261" y="497"/>
                      <a:pt x="261" y="497"/>
                    </a:cubicBezTo>
                    <a:cubicBezTo>
                      <a:pt x="239" y="498"/>
                      <a:pt x="215" y="504"/>
                      <a:pt x="193" y="505"/>
                    </a:cubicBezTo>
                    <a:cubicBezTo>
                      <a:pt x="180" y="506"/>
                      <a:pt x="180" y="519"/>
                      <a:pt x="163" y="523"/>
                    </a:cubicBezTo>
                    <a:cubicBezTo>
                      <a:pt x="141" y="538"/>
                      <a:pt x="89" y="554"/>
                      <a:pt x="63" y="559"/>
                    </a:cubicBezTo>
                    <a:cubicBezTo>
                      <a:pt x="54" y="561"/>
                      <a:pt x="47" y="567"/>
                      <a:pt x="39" y="563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5" name="Freeform 47"/>
              <p:cNvSpPr>
                <a:spLocks/>
              </p:cNvSpPr>
              <p:nvPr/>
            </p:nvSpPr>
            <p:spPr bwMode="auto">
              <a:xfrm>
                <a:off x="1421" y="3034"/>
                <a:ext cx="723" cy="821"/>
              </a:xfrm>
              <a:custGeom>
                <a:avLst/>
                <a:gdLst>
                  <a:gd name="T0" fmla="*/ 22 w 889"/>
                  <a:gd name="T1" fmla="*/ 12 h 1020"/>
                  <a:gd name="T2" fmla="*/ 98 w 889"/>
                  <a:gd name="T3" fmla="*/ 4 h 1020"/>
                  <a:gd name="T4" fmla="*/ 222 w 889"/>
                  <a:gd name="T5" fmla="*/ 42 h 1020"/>
                  <a:gd name="T6" fmla="*/ 384 w 889"/>
                  <a:gd name="T7" fmla="*/ 88 h 1020"/>
                  <a:gd name="T8" fmla="*/ 422 w 889"/>
                  <a:gd name="T9" fmla="*/ 124 h 1020"/>
                  <a:gd name="T10" fmla="*/ 462 w 889"/>
                  <a:gd name="T11" fmla="*/ 172 h 1020"/>
                  <a:gd name="T12" fmla="*/ 534 w 889"/>
                  <a:gd name="T13" fmla="*/ 198 h 1020"/>
                  <a:gd name="T14" fmla="*/ 566 w 889"/>
                  <a:gd name="T15" fmla="*/ 244 h 1020"/>
                  <a:gd name="T16" fmla="*/ 574 w 889"/>
                  <a:gd name="T17" fmla="*/ 268 h 1020"/>
                  <a:gd name="T18" fmla="*/ 566 w 889"/>
                  <a:gd name="T19" fmla="*/ 288 h 1020"/>
                  <a:gd name="T20" fmla="*/ 576 w 889"/>
                  <a:gd name="T21" fmla="*/ 320 h 1020"/>
                  <a:gd name="T22" fmla="*/ 648 w 889"/>
                  <a:gd name="T23" fmla="*/ 408 h 1020"/>
                  <a:gd name="T24" fmla="*/ 696 w 889"/>
                  <a:gd name="T25" fmla="*/ 452 h 1020"/>
                  <a:gd name="T26" fmla="*/ 714 w 889"/>
                  <a:gd name="T27" fmla="*/ 508 h 1020"/>
                  <a:gd name="T28" fmla="*/ 798 w 889"/>
                  <a:gd name="T29" fmla="*/ 556 h 1020"/>
                  <a:gd name="T30" fmla="*/ 866 w 889"/>
                  <a:gd name="T31" fmla="*/ 668 h 1020"/>
                  <a:gd name="T32" fmla="*/ 886 w 889"/>
                  <a:gd name="T33" fmla="*/ 756 h 1020"/>
                  <a:gd name="T34" fmla="*/ 798 w 889"/>
                  <a:gd name="T35" fmla="*/ 850 h 1020"/>
                  <a:gd name="T36" fmla="*/ 762 w 889"/>
                  <a:gd name="T37" fmla="*/ 850 h 1020"/>
                  <a:gd name="T38" fmla="*/ 736 w 889"/>
                  <a:gd name="T39" fmla="*/ 876 h 1020"/>
                  <a:gd name="T40" fmla="*/ 720 w 889"/>
                  <a:gd name="T41" fmla="*/ 902 h 1020"/>
                  <a:gd name="T42" fmla="*/ 630 w 889"/>
                  <a:gd name="T43" fmla="*/ 936 h 1020"/>
                  <a:gd name="T44" fmla="*/ 584 w 889"/>
                  <a:gd name="T45" fmla="*/ 1020 h 1020"/>
                  <a:gd name="T46" fmla="*/ 516 w 889"/>
                  <a:gd name="T47" fmla="*/ 956 h 1020"/>
                  <a:gd name="T48" fmla="*/ 506 w 889"/>
                  <a:gd name="T49" fmla="*/ 896 h 1020"/>
                  <a:gd name="T50" fmla="*/ 526 w 889"/>
                  <a:gd name="T51" fmla="*/ 822 h 1020"/>
                  <a:gd name="T52" fmla="*/ 556 w 889"/>
                  <a:gd name="T53" fmla="*/ 792 h 1020"/>
                  <a:gd name="T54" fmla="*/ 582 w 889"/>
                  <a:gd name="T55" fmla="*/ 734 h 1020"/>
                  <a:gd name="T56" fmla="*/ 630 w 889"/>
                  <a:gd name="T57" fmla="*/ 712 h 1020"/>
                  <a:gd name="T58" fmla="*/ 622 w 889"/>
                  <a:gd name="T59" fmla="*/ 652 h 1020"/>
                  <a:gd name="T60" fmla="*/ 628 w 889"/>
                  <a:gd name="T61" fmla="*/ 616 h 1020"/>
                  <a:gd name="T62" fmla="*/ 608 w 889"/>
                  <a:gd name="T63" fmla="*/ 576 h 1020"/>
                  <a:gd name="T64" fmla="*/ 614 w 889"/>
                  <a:gd name="T65" fmla="*/ 522 h 1020"/>
                  <a:gd name="T66" fmla="*/ 574 w 889"/>
                  <a:gd name="T67" fmla="*/ 462 h 1020"/>
                  <a:gd name="T68" fmla="*/ 460 w 889"/>
                  <a:gd name="T69" fmla="*/ 420 h 1020"/>
                  <a:gd name="T70" fmla="*/ 380 w 889"/>
                  <a:gd name="T71" fmla="*/ 348 h 1020"/>
                  <a:gd name="T72" fmla="*/ 328 w 889"/>
                  <a:gd name="T73" fmla="*/ 316 h 1020"/>
                  <a:gd name="T74" fmla="*/ 260 w 889"/>
                  <a:gd name="T75" fmla="*/ 284 h 1020"/>
                  <a:gd name="T76" fmla="*/ 232 w 889"/>
                  <a:gd name="T77" fmla="*/ 240 h 1020"/>
                  <a:gd name="T78" fmla="*/ 180 w 889"/>
                  <a:gd name="T79" fmla="*/ 92 h 1020"/>
                  <a:gd name="T80" fmla="*/ 106 w 889"/>
                  <a:gd name="T81" fmla="*/ 90 h 1020"/>
                  <a:gd name="T82" fmla="*/ 40 w 889"/>
                  <a:gd name="T83" fmla="*/ 16 h 1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89" h="1020">
                    <a:moveTo>
                      <a:pt x="0" y="6"/>
                    </a:moveTo>
                    <a:cubicBezTo>
                      <a:pt x="14" y="9"/>
                      <a:pt x="7" y="7"/>
                      <a:pt x="22" y="12"/>
                    </a:cubicBezTo>
                    <a:cubicBezTo>
                      <a:pt x="24" y="13"/>
                      <a:pt x="28" y="14"/>
                      <a:pt x="28" y="14"/>
                    </a:cubicBezTo>
                    <a:cubicBezTo>
                      <a:pt x="52" y="12"/>
                      <a:pt x="74" y="6"/>
                      <a:pt x="98" y="4"/>
                    </a:cubicBezTo>
                    <a:cubicBezTo>
                      <a:pt x="112" y="2"/>
                      <a:pt x="126" y="0"/>
                      <a:pt x="138" y="8"/>
                    </a:cubicBezTo>
                    <a:cubicBezTo>
                      <a:pt x="149" y="42"/>
                      <a:pt x="196" y="41"/>
                      <a:pt x="222" y="42"/>
                    </a:cubicBezTo>
                    <a:cubicBezTo>
                      <a:pt x="238" y="54"/>
                      <a:pt x="236" y="52"/>
                      <a:pt x="262" y="54"/>
                    </a:cubicBezTo>
                    <a:cubicBezTo>
                      <a:pt x="291" y="83"/>
                      <a:pt x="345" y="86"/>
                      <a:pt x="384" y="88"/>
                    </a:cubicBezTo>
                    <a:cubicBezTo>
                      <a:pt x="409" y="96"/>
                      <a:pt x="399" y="86"/>
                      <a:pt x="410" y="96"/>
                    </a:cubicBezTo>
                    <a:cubicBezTo>
                      <a:pt x="416" y="102"/>
                      <a:pt x="416" y="116"/>
                      <a:pt x="422" y="124"/>
                    </a:cubicBezTo>
                    <a:cubicBezTo>
                      <a:pt x="428" y="132"/>
                      <a:pt x="441" y="138"/>
                      <a:pt x="448" y="146"/>
                    </a:cubicBezTo>
                    <a:cubicBezTo>
                      <a:pt x="454" y="154"/>
                      <a:pt x="453" y="166"/>
                      <a:pt x="462" y="172"/>
                    </a:cubicBezTo>
                    <a:cubicBezTo>
                      <a:pt x="469" y="176"/>
                      <a:pt x="478" y="175"/>
                      <a:pt x="486" y="178"/>
                    </a:cubicBezTo>
                    <a:cubicBezTo>
                      <a:pt x="501" y="193"/>
                      <a:pt x="513" y="196"/>
                      <a:pt x="534" y="198"/>
                    </a:cubicBezTo>
                    <a:cubicBezTo>
                      <a:pt x="543" y="201"/>
                      <a:pt x="543" y="206"/>
                      <a:pt x="546" y="214"/>
                    </a:cubicBezTo>
                    <a:cubicBezTo>
                      <a:pt x="548" y="234"/>
                      <a:pt x="546" y="240"/>
                      <a:pt x="566" y="244"/>
                    </a:cubicBezTo>
                    <a:cubicBezTo>
                      <a:pt x="568" y="250"/>
                      <a:pt x="570" y="256"/>
                      <a:pt x="572" y="262"/>
                    </a:cubicBezTo>
                    <a:cubicBezTo>
                      <a:pt x="573" y="264"/>
                      <a:pt x="574" y="268"/>
                      <a:pt x="574" y="268"/>
                    </a:cubicBezTo>
                    <a:cubicBezTo>
                      <a:pt x="573" y="273"/>
                      <a:pt x="574" y="279"/>
                      <a:pt x="572" y="284"/>
                    </a:cubicBezTo>
                    <a:cubicBezTo>
                      <a:pt x="571" y="286"/>
                      <a:pt x="567" y="286"/>
                      <a:pt x="566" y="288"/>
                    </a:cubicBezTo>
                    <a:cubicBezTo>
                      <a:pt x="564" y="293"/>
                      <a:pt x="562" y="304"/>
                      <a:pt x="562" y="304"/>
                    </a:cubicBezTo>
                    <a:cubicBezTo>
                      <a:pt x="566" y="311"/>
                      <a:pt x="572" y="313"/>
                      <a:pt x="576" y="320"/>
                    </a:cubicBezTo>
                    <a:cubicBezTo>
                      <a:pt x="578" y="350"/>
                      <a:pt x="576" y="353"/>
                      <a:pt x="604" y="360"/>
                    </a:cubicBezTo>
                    <a:cubicBezTo>
                      <a:pt x="613" y="379"/>
                      <a:pt x="627" y="401"/>
                      <a:pt x="648" y="408"/>
                    </a:cubicBezTo>
                    <a:cubicBezTo>
                      <a:pt x="661" y="428"/>
                      <a:pt x="648" y="430"/>
                      <a:pt x="676" y="434"/>
                    </a:cubicBezTo>
                    <a:cubicBezTo>
                      <a:pt x="683" y="441"/>
                      <a:pt x="692" y="441"/>
                      <a:pt x="696" y="452"/>
                    </a:cubicBezTo>
                    <a:cubicBezTo>
                      <a:pt x="700" y="463"/>
                      <a:pt x="699" y="493"/>
                      <a:pt x="702" y="502"/>
                    </a:cubicBezTo>
                    <a:cubicBezTo>
                      <a:pt x="704" y="506"/>
                      <a:pt x="710" y="506"/>
                      <a:pt x="714" y="508"/>
                    </a:cubicBezTo>
                    <a:cubicBezTo>
                      <a:pt x="722" y="521"/>
                      <a:pt x="724" y="524"/>
                      <a:pt x="740" y="528"/>
                    </a:cubicBezTo>
                    <a:cubicBezTo>
                      <a:pt x="763" y="545"/>
                      <a:pt x="768" y="552"/>
                      <a:pt x="798" y="556"/>
                    </a:cubicBezTo>
                    <a:cubicBezTo>
                      <a:pt x="811" y="594"/>
                      <a:pt x="791" y="618"/>
                      <a:pt x="838" y="630"/>
                    </a:cubicBezTo>
                    <a:cubicBezTo>
                      <a:pt x="852" y="639"/>
                      <a:pt x="859" y="652"/>
                      <a:pt x="866" y="668"/>
                    </a:cubicBezTo>
                    <a:cubicBezTo>
                      <a:pt x="869" y="674"/>
                      <a:pt x="872" y="686"/>
                      <a:pt x="872" y="686"/>
                    </a:cubicBezTo>
                    <a:cubicBezTo>
                      <a:pt x="875" y="712"/>
                      <a:pt x="889" y="730"/>
                      <a:pt x="886" y="756"/>
                    </a:cubicBezTo>
                    <a:cubicBezTo>
                      <a:pt x="882" y="785"/>
                      <a:pt x="834" y="823"/>
                      <a:pt x="814" y="838"/>
                    </a:cubicBezTo>
                    <a:cubicBezTo>
                      <a:pt x="807" y="843"/>
                      <a:pt x="806" y="847"/>
                      <a:pt x="798" y="850"/>
                    </a:cubicBezTo>
                    <a:cubicBezTo>
                      <a:pt x="787" y="861"/>
                      <a:pt x="795" y="851"/>
                      <a:pt x="780" y="856"/>
                    </a:cubicBezTo>
                    <a:cubicBezTo>
                      <a:pt x="768" y="868"/>
                      <a:pt x="774" y="844"/>
                      <a:pt x="762" y="850"/>
                    </a:cubicBezTo>
                    <a:cubicBezTo>
                      <a:pt x="760" y="849"/>
                      <a:pt x="744" y="870"/>
                      <a:pt x="744" y="870"/>
                    </a:cubicBezTo>
                    <a:cubicBezTo>
                      <a:pt x="743" y="872"/>
                      <a:pt x="737" y="874"/>
                      <a:pt x="736" y="876"/>
                    </a:cubicBezTo>
                    <a:cubicBezTo>
                      <a:pt x="735" y="880"/>
                      <a:pt x="730" y="882"/>
                      <a:pt x="728" y="886"/>
                    </a:cubicBezTo>
                    <a:cubicBezTo>
                      <a:pt x="722" y="896"/>
                      <a:pt x="729" y="901"/>
                      <a:pt x="720" y="902"/>
                    </a:cubicBezTo>
                    <a:cubicBezTo>
                      <a:pt x="708" y="905"/>
                      <a:pt x="659" y="902"/>
                      <a:pt x="648" y="910"/>
                    </a:cubicBezTo>
                    <a:cubicBezTo>
                      <a:pt x="641" y="915"/>
                      <a:pt x="637" y="931"/>
                      <a:pt x="630" y="936"/>
                    </a:cubicBezTo>
                    <a:cubicBezTo>
                      <a:pt x="623" y="956"/>
                      <a:pt x="615" y="968"/>
                      <a:pt x="608" y="988"/>
                    </a:cubicBezTo>
                    <a:cubicBezTo>
                      <a:pt x="605" y="998"/>
                      <a:pt x="594" y="1017"/>
                      <a:pt x="584" y="1020"/>
                    </a:cubicBezTo>
                    <a:cubicBezTo>
                      <a:pt x="551" y="1015"/>
                      <a:pt x="561" y="1001"/>
                      <a:pt x="544" y="984"/>
                    </a:cubicBezTo>
                    <a:cubicBezTo>
                      <a:pt x="532" y="972"/>
                      <a:pt x="526" y="970"/>
                      <a:pt x="516" y="956"/>
                    </a:cubicBezTo>
                    <a:cubicBezTo>
                      <a:pt x="518" y="939"/>
                      <a:pt x="497" y="925"/>
                      <a:pt x="508" y="914"/>
                    </a:cubicBezTo>
                    <a:cubicBezTo>
                      <a:pt x="511" y="904"/>
                      <a:pt x="502" y="906"/>
                      <a:pt x="506" y="896"/>
                    </a:cubicBezTo>
                    <a:cubicBezTo>
                      <a:pt x="499" y="884"/>
                      <a:pt x="516" y="887"/>
                      <a:pt x="512" y="874"/>
                    </a:cubicBezTo>
                    <a:cubicBezTo>
                      <a:pt x="513" y="853"/>
                      <a:pt x="508" y="834"/>
                      <a:pt x="526" y="822"/>
                    </a:cubicBezTo>
                    <a:cubicBezTo>
                      <a:pt x="529" y="817"/>
                      <a:pt x="542" y="812"/>
                      <a:pt x="542" y="812"/>
                    </a:cubicBezTo>
                    <a:cubicBezTo>
                      <a:pt x="547" y="805"/>
                      <a:pt x="556" y="792"/>
                      <a:pt x="556" y="792"/>
                    </a:cubicBezTo>
                    <a:cubicBezTo>
                      <a:pt x="559" y="781"/>
                      <a:pt x="560" y="753"/>
                      <a:pt x="574" y="750"/>
                    </a:cubicBezTo>
                    <a:cubicBezTo>
                      <a:pt x="578" y="743"/>
                      <a:pt x="577" y="734"/>
                      <a:pt x="582" y="734"/>
                    </a:cubicBezTo>
                    <a:cubicBezTo>
                      <a:pt x="587" y="734"/>
                      <a:pt x="594" y="752"/>
                      <a:pt x="602" y="748"/>
                    </a:cubicBezTo>
                    <a:cubicBezTo>
                      <a:pt x="613" y="741"/>
                      <a:pt x="615" y="722"/>
                      <a:pt x="630" y="712"/>
                    </a:cubicBezTo>
                    <a:cubicBezTo>
                      <a:pt x="634" y="699"/>
                      <a:pt x="630" y="694"/>
                      <a:pt x="618" y="690"/>
                    </a:cubicBezTo>
                    <a:cubicBezTo>
                      <a:pt x="607" y="679"/>
                      <a:pt x="616" y="664"/>
                      <a:pt x="622" y="652"/>
                    </a:cubicBezTo>
                    <a:cubicBezTo>
                      <a:pt x="625" y="646"/>
                      <a:pt x="630" y="634"/>
                      <a:pt x="630" y="634"/>
                    </a:cubicBezTo>
                    <a:cubicBezTo>
                      <a:pt x="629" y="628"/>
                      <a:pt x="630" y="622"/>
                      <a:pt x="628" y="616"/>
                    </a:cubicBezTo>
                    <a:cubicBezTo>
                      <a:pt x="626" y="609"/>
                      <a:pt x="616" y="598"/>
                      <a:pt x="616" y="598"/>
                    </a:cubicBezTo>
                    <a:cubicBezTo>
                      <a:pt x="614" y="590"/>
                      <a:pt x="612" y="583"/>
                      <a:pt x="608" y="576"/>
                    </a:cubicBezTo>
                    <a:cubicBezTo>
                      <a:pt x="604" y="570"/>
                      <a:pt x="596" y="558"/>
                      <a:pt x="596" y="558"/>
                    </a:cubicBezTo>
                    <a:cubicBezTo>
                      <a:pt x="600" y="545"/>
                      <a:pt x="607" y="533"/>
                      <a:pt x="614" y="522"/>
                    </a:cubicBezTo>
                    <a:cubicBezTo>
                      <a:pt x="612" y="496"/>
                      <a:pt x="616" y="489"/>
                      <a:pt x="594" y="482"/>
                    </a:cubicBezTo>
                    <a:cubicBezTo>
                      <a:pt x="585" y="470"/>
                      <a:pt x="587" y="470"/>
                      <a:pt x="574" y="462"/>
                    </a:cubicBezTo>
                    <a:cubicBezTo>
                      <a:pt x="558" y="439"/>
                      <a:pt x="516" y="441"/>
                      <a:pt x="494" y="440"/>
                    </a:cubicBezTo>
                    <a:cubicBezTo>
                      <a:pt x="478" y="437"/>
                      <a:pt x="469" y="434"/>
                      <a:pt x="460" y="420"/>
                    </a:cubicBezTo>
                    <a:cubicBezTo>
                      <a:pt x="456" y="394"/>
                      <a:pt x="440" y="376"/>
                      <a:pt x="418" y="362"/>
                    </a:cubicBezTo>
                    <a:cubicBezTo>
                      <a:pt x="407" y="355"/>
                      <a:pt x="391" y="356"/>
                      <a:pt x="380" y="348"/>
                    </a:cubicBezTo>
                    <a:cubicBezTo>
                      <a:pt x="371" y="341"/>
                      <a:pt x="351" y="324"/>
                      <a:pt x="340" y="320"/>
                    </a:cubicBezTo>
                    <a:cubicBezTo>
                      <a:pt x="336" y="319"/>
                      <a:pt x="328" y="316"/>
                      <a:pt x="328" y="316"/>
                    </a:cubicBezTo>
                    <a:cubicBezTo>
                      <a:pt x="318" y="308"/>
                      <a:pt x="309" y="306"/>
                      <a:pt x="296" y="304"/>
                    </a:cubicBezTo>
                    <a:cubicBezTo>
                      <a:pt x="283" y="296"/>
                      <a:pt x="275" y="289"/>
                      <a:pt x="260" y="284"/>
                    </a:cubicBezTo>
                    <a:cubicBezTo>
                      <a:pt x="252" y="276"/>
                      <a:pt x="246" y="267"/>
                      <a:pt x="240" y="258"/>
                    </a:cubicBezTo>
                    <a:cubicBezTo>
                      <a:pt x="236" y="253"/>
                      <a:pt x="232" y="240"/>
                      <a:pt x="232" y="240"/>
                    </a:cubicBezTo>
                    <a:cubicBezTo>
                      <a:pt x="228" y="211"/>
                      <a:pt x="228" y="190"/>
                      <a:pt x="210" y="166"/>
                    </a:cubicBezTo>
                    <a:cubicBezTo>
                      <a:pt x="208" y="119"/>
                      <a:pt x="219" y="102"/>
                      <a:pt x="180" y="92"/>
                    </a:cubicBezTo>
                    <a:cubicBezTo>
                      <a:pt x="169" y="94"/>
                      <a:pt x="166" y="97"/>
                      <a:pt x="160" y="106"/>
                    </a:cubicBezTo>
                    <a:cubicBezTo>
                      <a:pt x="139" y="102"/>
                      <a:pt x="128" y="92"/>
                      <a:pt x="106" y="90"/>
                    </a:cubicBezTo>
                    <a:cubicBezTo>
                      <a:pt x="84" y="83"/>
                      <a:pt x="76" y="54"/>
                      <a:pt x="52" y="48"/>
                    </a:cubicBezTo>
                    <a:cubicBezTo>
                      <a:pt x="45" y="39"/>
                      <a:pt x="47" y="23"/>
                      <a:pt x="40" y="16"/>
                    </a:cubicBezTo>
                    <a:lnTo>
                      <a:pt x="30" y="18"/>
                    </a:lnTo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6" name="Freeform 48"/>
              <p:cNvSpPr>
                <a:spLocks/>
              </p:cNvSpPr>
              <p:nvPr/>
            </p:nvSpPr>
            <p:spPr bwMode="auto">
              <a:xfrm>
                <a:off x="546" y="2558"/>
                <a:ext cx="470" cy="467"/>
              </a:xfrm>
              <a:custGeom>
                <a:avLst/>
                <a:gdLst>
                  <a:gd name="T0" fmla="*/ 530 w 578"/>
                  <a:gd name="T1" fmla="*/ 490 h 582"/>
                  <a:gd name="T2" fmla="*/ 520 w 578"/>
                  <a:gd name="T3" fmla="*/ 472 h 582"/>
                  <a:gd name="T4" fmla="*/ 514 w 578"/>
                  <a:gd name="T5" fmla="*/ 438 h 582"/>
                  <a:gd name="T6" fmla="*/ 528 w 578"/>
                  <a:gd name="T7" fmla="*/ 408 h 582"/>
                  <a:gd name="T8" fmla="*/ 578 w 578"/>
                  <a:gd name="T9" fmla="*/ 378 h 582"/>
                  <a:gd name="T10" fmla="*/ 486 w 578"/>
                  <a:gd name="T11" fmla="*/ 324 h 582"/>
                  <a:gd name="T12" fmla="*/ 492 w 578"/>
                  <a:gd name="T13" fmla="*/ 254 h 582"/>
                  <a:gd name="T14" fmla="*/ 464 w 578"/>
                  <a:gd name="T15" fmla="*/ 124 h 582"/>
                  <a:gd name="T16" fmla="*/ 439 w 578"/>
                  <a:gd name="T17" fmla="*/ 23 h 582"/>
                  <a:gd name="T18" fmla="*/ 418 w 578"/>
                  <a:gd name="T19" fmla="*/ 22 h 582"/>
                  <a:gd name="T20" fmla="*/ 376 w 578"/>
                  <a:gd name="T21" fmla="*/ 68 h 582"/>
                  <a:gd name="T22" fmla="*/ 356 w 578"/>
                  <a:gd name="T23" fmla="*/ 74 h 582"/>
                  <a:gd name="T24" fmla="*/ 310 w 578"/>
                  <a:gd name="T25" fmla="*/ 48 h 582"/>
                  <a:gd name="T26" fmla="*/ 276 w 578"/>
                  <a:gd name="T27" fmla="*/ 34 h 582"/>
                  <a:gd name="T28" fmla="*/ 244 w 578"/>
                  <a:gd name="T29" fmla="*/ 68 h 582"/>
                  <a:gd name="T30" fmla="*/ 268 w 578"/>
                  <a:gd name="T31" fmla="*/ 102 h 582"/>
                  <a:gd name="T32" fmla="*/ 256 w 578"/>
                  <a:gd name="T33" fmla="*/ 116 h 582"/>
                  <a:gd name="T34" fmla="*/ 204 w 578"/>
                  <a:gd name="T35" fmla="*/ 132 h 582"/>
                  <a:gd name="T36" fmla="*/ 188 w 578"/>
                  <a:gd name="T37" fmla="*/ 126 h 582"/>
                  <a:gd name="T38" fmla="*/ 160 w 578"/>
                  <a:gd name="T39" fmla="*/ 156 h 582"/>
                  <a:gd name="T40" fmla="*/ 130 w 578"/>
                  <a:gd name="T41" fmla="*/ 196 h 582"/>
                  <a:gd name="T42" fmla="*/ 134 w 578"/>
                  <a:gd name="T43" fmla="*/ 252 h 582"/>
                  <a:gd name="T44" fmla="*/ 104 w 578"/>
                  <a:gd name="T45" fmla="*/ 300 h 582"/>
                  <a:gd name="T46" fmla="*/ 66 w 578"/>
                  <a:gd name="T47" fmla="*/ 338 h 582"/>
                  <a:gd name="T48" fmla="*/ 44 w 578"/>
                  <a:gd name="T49" fmla="*/ 464 h 582"/>
                  <a:gd name="T50" fmla="*/ 16 w 578"/>
                  <a:gd name="T51" fmla="*/ 482 h 582"/>
                  <a:gd name="T52" fmla="*/ 28 w 578"/>
                  <a:gd name="T53" fmla="*/ 530 h 582"/>
                  <a:gd name="T54" fmla="*/ 68 w 578"/>
                  <a:gd name="T55" fmla="*/ 528 h 582"/>
                  <a:gd name="T56" fmla="*/ 136 w 578"/>
                  <a:gd name="T57" fmla="*/ 520 h 582"/>
                  <a:gd name="T58" fmla="*/ 188 w 578"/>
                  <a:gd name="T59" fmla="*/ 500 h 582"/>
                  <a:gd name="T60" fmla="*/ 237 w 578"/>
                  <a:gd name="T61" fmla="*/ 500 h 582"/>
                  <a:gd name="T62" fmla="*/ 269 w 578"/>
                  <a:gd name="T63" fmla="*/ 485 h 582"/>
                  <a:gd name="T64" fmla="*/ 348 w 578"/>
                  <a:gd name="T65" fmla="*/ 488 h 582"/>
                  <a:gd name="T66" fmla="*/ 396 w 578"/>
                  <a:gd name="T67" fmla="*/ 520 h 582"/>
                  <a:gd name="T68" fmla="*/ 458 w 578"/>
                  <a:gd name="T69" fmla="*/ 544 h 582"/>
                  <a:gd name="T70" fmla="*/ 489 w 578"/>
                  <a:gd name="T71" fmla="*/ 545 h 582"/>
                  <a:gd name="T72" fmla="*/ 520 w 578"/>
                  <a:gd name="T73" fmla="*/ 552 h 582"/>
                  <a:gd name="T74" fmla="*/ 520 w 578"/>
                  <a:gd name="T75" fmla="*/ 526 h 582"/>
                  <a:gd name="T76" fmla="*/ 528 w 578"/>
                  <a:gd name="T77" fmla="*/ 518 h 582"/>
                  <a:gd name="T78" fmla="*/ 516 w 578"/>
                  <a:gd name="T79" fmla="*/ 53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78" h="582">
                    <a:moveTo>
                      <a:pt x="516" y="530"/>
                    </a:moveTo>
                    <a:cubicBezTo>
                      <a:pt x="527" y="526"/>
                      <a:pt x="530" y="502"/>
                      <a:pt x="530" y="490"/>
                    </a:cubicBezTo>
                    <a:cubicBezTo>
                      <a:pt x="532" y="489"/>
                      <a:pt x="528" y="518"/>
                      <a:pt x="528" y="518"/>
                    </a:cubicBezTo>
                    <a:cubicBezTo>
                      <a:pt x="534" y="509"/>
                      <a:pt x="531" y="476"/>
                      <a:pt x="520" y="472"/>
                    </a:cubicBezTo>
                    <a:cubicBezTo>
                      <a:pt x="513" y="461"/>
                      <a:pt x="524" y="473"/>
                      <a:pt x="518" y="460"/>
                    </a:cubicBezTo>
                    <a:cubicBezTo>
                      <a:pt x="510" y="442"/>
                      <a:pt x="514" y="460"/>
                      <a:pt x="514" y="438"/>
                    </a:cubicBezTo>
                    <a:cubicBezTo>
                      <a:pt x="535" y="425"/>
                      <a:pt x="513" y="429"/>
                      <a:pt x="518" y="414"/>
                    </a:cubicBezTo>
                    <a:cubicBezTo>
                      <a:pt x="516" y="408"/>
                      <a:pt x="528" y="408"/>
                      <a:pt x="528" y="408"/>
                    </a:cubicBezTo>
                    <a:cubicBezTo>
                      <a:pt x="532" y="397"/>
                      <a:pt x="540" y="409"/>
                      <a:pt x="552" y="404"/>
                    </a:cubicBezTo>
                    <a:cubicBezTo>
                      <a:pt x="557" y="377"/>
                      <a:pt x="570" y="403"/>
                      <a:pt x="578" y="378"/>
                    </a:cubicBezTo>
                    <a:cubicBezTo>
                      <a:pt x="572" y="360"/>
                      <a:pt x="564" y="359"/>
                      <a:pt x="550" y="350"/>
                    </a:cubicBezTo>
                    <a:cubicBezTo>
                      <a:pt x="536" y="329"/>
                      <a:pt x="506" y="337"/>
                      <a:pt x="486" y="324"/>
                    </a:cubicBezTo>
                    <a:cubicBezTo>
                      <a:pt x="484" y="318"/>
                      <a:pt x="480" y="306"/>
                      <a:pt x="480" y="306"/>
                    </a:cubicBezTo>
                    <a:cubicBezTo>
                      <a:pt x="482" y="282"/>
                      <a:pt x="485" y="274"/>
                      <a:pt x="492" y="254"/>
                    </a:cubicBezTo>
                    <a:cubicBezTo>
                      <a:pt x="494" y="224"/>
                      <a:pt x="495" y="193"/>
                      <a:pt x="500" y="164"/>
                    </a:cubicBezTo>
                    <a:cubicBezTo>
                      <a:pt x="496" y="134"/>
                      <a:pt x="484" y="137"/>
                      <a:pt x="464" y="124"/>
                    </a:cubicBezTo>
                    <a:cubicBezTo>
                      <a:pt x="453" y="107"/>
                      <a:pt x="447" y="88"/>
                      <a:pt x="442" y="68"/>
                    </a:cubicBezTo>
                    <a:cubicBezTo>
                      <a:pt x="440" y="44"/>
                      <a:pt x="443" y="39"/>
                      <a:pt x="439" y="23"/>
                    </a:cubicBezTo>
                    <a:cubicBezTo>
                      <a:pt x="437" y="16"/>
                      <a:pt x="434" y="0"/>
                      <a:pt x="434" y="0"/>
                    </a:cubicBezTo>
                    <a:cubicBezTo>
                      <a:pt x="426" y="3"/>
                      <a:pt x="415" y="13"/>
                      <a:pt x="418" y="22"/>
                    </a:cubicBezTo>
                    <a:cubicBezTo>
                      <a:pt x="417" y="41"/>
                      <a:pt x="418" y="66"/>
                      <a:pt x="400" y="78"/>
                    </a:cubicBezTo>
                    <a:cubicBezTo>
                      <a:pt x="383" y="75"/>
                      <a:pt x="391" y="78"/>
                      <a:pt x="376" y="68"/>
                    </a:cubicBezTo>
                    <a:cubicBezTo>
                      <a:pt x="374" y="67"/>
                      <a:pt x="370" y="64"/>
                      <a:pt x="370" y="64"/>
                    </a:cubicBezTo>
                    <a:cubicBezTo>
                      <a:pt x="361" y="67"/>
                      <a:pt x="365" y="71"/>
                      <a:pt x="356" y="74"/>
                    </a:cubicBezTo>
                    <a:cubicBezTo>
                      <a:pt x="345" y="70"/>
                      <a:pt x="352" y="58"/>
                      <a:pt x="340" y="54"/>
                    </a:cubicBezTo>
                    <a:cubicBezTo>
                      <a:pt x="322" y="48"/>
                      <a:pt x="332" y="50"/>
                      <a:pt x="310" y="48"/>
                    </a:cubicBezTo>
                    <a:cubicBezTo>
                      <a:pt x="299" y="32"/>
                      <a:pt x="307" y="35"/>
                      <a:pt x="286" y="38"/>
                    </a:cubicBezTo>
                    <a:cubicBezTo>
                      <a:pt x="281" y="53"/>
                      <a:pt x="279" y="38"/>
                      <a:pt x="276" y="34"/>
                    </a:cubicBezTo>
                    <a:cubicBezTo>
                      <a:pt x="273" y="30"/>
                      <a:pt x="264" y="26"/>
                      <a:pt x="264" y="26"/>
                    </a:cubicBezTo>
                    <a:cubicBezTo>
                      <a:pt x="256" y="39"/>
                      <a:pt x="249" y="54"/>
                      <a:pt x="244" y="68"/>
                    </a:cubicBezTo>
                    <a:cubicBezTo>
                      <a:pt x="247" y="83"/>
                      <a:pt x="251" y="85"/>
                      <a:pt x="262" y="96"/>
                    </a:cubicBezTo>
                    <a:cubicBezTo>
                      <a:pt x="264" y="98"/>
                      <a:pt x="268" y="102"/>
                      <a:pt x="268" y="102"/>
                    </a:cubicBezTo>
                    <a:cubicBezTo>
                      <a:pt x="269" y="106"/>
                      <a:pt x="274" y="117"/>
                      <a:pt x="268" y="120"/>
                    </a:cubicBezTo>
                    <a:cubicBezTo>
                      <a:pt x="264" y="122"/>
                      <a:pt x="256" y="116"/>
                      <a:pt x="256" y="116"/>
                    </a:cubicBezTo>
                    <a:cubicBezTo>
                      <a:pt x="249" y="127"/>
                      <a:pt x="245" y="124"/>
                      <a:pt x="232" y="122"/>
                    </a:cubicBezTo>
                    <a:cubicBezTo>
                      <a:pt x="219" y="118"/>
                      <a:pt x="214" y="125"/>
                      <a:pt x="204" y="132"/>
                    </a:cubicBezTo>
                    <a:cubicBezTo>
                      <a:pt x="201" y="131"/>
                      <a:pt x="197" y="131"/>
                      <a:pt x="194" y="130"/>
                    </a:cubicBezTo>
                    <a:cubicBezTo>
                      <a:pt x="192" y="129"/>
                      <a:pt x="190" y="125"/>
                      <a:pt x="188" y="126"/>
                    </a:cubicBezTo>
                    <a:cubicBezTo>
                      <a:pt x="183" y="127"/>
                      <a:pt x="176" y="134"/>
                      <a:pt x="176" y="134"/>
                    </a:cubicBezTo>
                    <a:cubicBezTo>
                      <a:pt x="173" y="142"/>
                      <a:pt x="167" y="151"/>
                      <a:pt x="160" y="156"/>
                    </a:cubicBezTo>
                    <a:cubicBezTo>
                      <a:pt x="155" y="163"/>
                      <a:pt x="153" y="178"/>
                      <a:pt x="148" y="184"/>
                    </a:cubicBezTo>
                    <a:cubicBezTo>
                      <a:pt x="143" y="189"/>
                      <a:pt x="130" y="196"/>
                      <a:pt x="130" y="196"/>
                    </a:cubicBezTo>
                    <a:cubicBezTo>
                      <a:pt x="122" y="208"/>
                      <a:pt x="126" y="222"/>
                      <a:pt x="130" y="236"/>
                    </a:cubicBezTo>
                    <a:cubicBezTo>
                      <a:pt x="131" y="241"/>
                      <a:pt x="134" y="252"/>
                      <a:pt x="134" y="252"/>
                    </a:cubicBezTo>
                    <a:cubicBezTo>
                      <a:pt x="131" y="266"/>
                      <a:pt x="128" y="264"/>
                      <a:pt x="114" y="266"/>
                    </a:cubicBezTo>
                    <a:cubicBezTo>
                      <a:pt x="107" y="277"/>
                      <a:pt x="120" y="295"/>
                      <a:pt x="104" y="300"/>
                    </a:cubicBezTo>
                    <a:cubicBezTo>
                      <a:pt x="101" y="310"/>
                      <a:pt x="86" y="318"/>
                      <a:pt x="78" y="326"/>
                    </a:cubicBezTo>
                    <a:cubicBezTo>
                      <a:pt x="74" y="330"/>
                      <a:pt x="66" y="338"/>
                      <a:pt x="66" y="338"/>
                    </a:cubicBezTo>
                    <a:cubicBezTo>
                      <a:pt x="61" y="354"/>
                      <a:pt x="60" y="369"/>
                      <a:pt x="70" y="384"/>
                    </a:cubicBezTo>
                    <a:cubicBezTo>
                      <a:pt x="75" y="402"/>
                      <a:pt x="51" y="444"/>
                      <a:pt x="44" y="464"/>
                    </a:cubicBezTo>
                    <a:cubicBezTo>
                      <a:pt x="42" y="470"/>
                      <a:pt x="33" y="476"/>
                      <a:pt x="28" y="478"/>
                    </a:cubicBezTo>
                    <a:cubicBezTo>
                      <a:pt x="24" y="479"/>
                      <a:pt x="16" y="482"/>
                      <a:pt x="16" y="482"/>
                    </a:cubicBezTo>
                    <a:cubicBezTo>
                      <a:pt x="12" y="489"/>
                      <a:pt x="10" y="495"/>
                      <a:pt x="8" y="502"/>
                    </a:cubicBezTo>
                    <a:cubicBezTo>
                      <a:pt x="11" y="528"/>
                      <a:pt x="0" y="528"/>
                      <a:pt x="28" y="530"/>
                    </a:cubicBezTo>
                    <a:cubicBezTo>
                      <a:pt x="34" y="532"/>
                      <a:pt x="47" y="534"/>
                      <a:pt x="52" y="538"/>
                    </a:cubicBezTo>
                    <a:cubicBezTo>
                      <a:pt x="56" y="541"/>
                      <a:pt x="68" y="528"/>
                      <a:pt x="68" y="528"/>
                    </a:cubicBezTo>
                    <a:cubicBezTo>
                      <a:pt x="78" y="523"/>
                      <a:pt x="99" y="520"/>
                      <a:pt x="108" y="516"/>
                    </a:cubicBezTo>
                    <a:cubicBezTo>
                      <a:pt x="112" y="514"/>
                      <a:pt x="136" y="520"/>
                      <a:pt x="136" y="520"/>
                    </a:cubicBezTo>
                    <a:cubicBezTo>
                      <a:pt x="156" y="504"/>
                      <a:pt x="143" y="507"/>
                      <a:pt x="172" y="508"/>
                    </a:cubicBezTo>
                    <a:cubicBezTo>
                      <a:pt x="216" y="496"/>
                      <a:pt x="148" y="508"/>
                      <a:pt x="188" y="500"/>
                    </a:cubicBezTo>
                    <a:cubicBezTo>
                      <a:pt x="194" y="496"/>
                      <a:pt x="208" y="514"/>
                      <a:pt x="214" y="510"/>
                    </a:cubicBezTo>
                    <a:cubicBezTo>
                      <a:pt x="216" y="509"/>
                      <a:pt x="237" y="500"/>
                      <a:pt x="237" y="500"/>
                    </a:cubicBezTo>
                    <a:cubicBezTo>
                      <a:pt x="246" y="498"/>
                      <a:pt x="263" y="485"/>
                      <a:pt x="268" y="483"/>
                    </a:cubicBezTo>
                    <a:cubicBezTo>
                      <a:pt x="273" y="481"/>
                      <a:pt x="261" y="484"/>
                      <a:pt x="269" y="485"/>
                    </a:cubicBezTo>
                    <a:cubicBezTo>
                      <a:pt x="275" y="493"/>
                      <a:pt x="307" y="485"/>
                      <a:pt x="316" y="488"/>
                    </a:cubicBezTo>
                    <a:cubicBezTo>
                      <a:pt x="328" y="494"/>
                      <a:pt x="332" y="477"/>
                      <a:pt x="348" y="488"/>
                    </a:cubicBezTo>
                    <a:cubicBezTo>
                      <a:pt x="353" y="492"/>
                      <a:pt x="367" y="508"/>
                      <a:pt x="372" y="512"/>
                    </a:cubicBezTo>
                    <a:cubicBezTo>
                      <a:pt x="386" y="522"/>
                      <a:pt x="383" y="517"/>
                      <a:pt x="396" y="520"/>
                    </a:cubicBezTo>
                    <a:cubicBezTo>
                      <a:pt x="408" y="519"/>
                      <a:pt x="403" y="527"/>
                      <a:pt x="416" y="530"/>
                    </a:cubicBezTo>
                    <a:cubicBezTo>
                      <a:pt x="428" y="538"/>
                      <a:pt x="444" y="541"/>
                      <a:pt x="458" y="544"/>
                    </a:cubicBezTo>
                    <a:cubicBezTo>
                      <a:pt x="464" y="552"/>
                      <a:pt x="438" y="528"/>
                      <a:pt x="440" y="538"/>
                    </a:cubicBezTo>
                    <a:cubicBezTo>
                      <a:pt x="450" y="538"/>
                      <a:pt x="452" y="539"/>
                      <a:pt x="489" y="545"/>
                    </a:cubicBezTo>
                    <a:cubicBezTo>
                      <a:pt x="540" y="543"/>
                      <a:pt x="483" y="582"/>
                      <a:pt x="518" y="570"/>
                    </a:cubicBezTo>
                    <a:cubicBezTo>
                      <a:pt x="510" y="562"/>
                      <a:pt x="532" y="554"/>
                      <a:pt x="520" y="552"/>
                    </a:cubicBezTo>
                    <a:cubicBezTo>
                      <a:pt x="507" y="543"/>
                      <a:pt x="524" y="534"/>
                      <a:pt x="524" y="542"/>
                    </a:cubicBezTo>
                    <a:cubicBezTo>
                      <a:pt x="509" y="532"/>
                      <a:pt x="535" y="536"/>
                      <a:pt x="520" y="526"/>
                    </a:cubicBezTo>
                    <a:cubicBezTo>
                      <a:pt x="515" y="522"/>
                      <a:pt x="518" y="532"/>
                      <a:pt x="518" y="532"/>
                    </a:cubicBezTo>
                    <a:cubicBezTo>
                      <a:pt x="514" y="533"/>
                      <a:pt x="532" y="516"/>
                      <a:pt x="528" y="518"/>
                    </a:cubicBezTo>
                    <a:cubicBezTo>
                      <a:pt x="525" y="519"/>
                      <a:pt x="519" y="542"/>
                      <a:pt x="516" y="542"/>
                    </a:cubicBezTo>
                    <a:cubicBezTo>
                      <a:pt x="513" y="542"/>
                      <a:pt x="516" y="533"/>
                      <a:pt x="516" y="53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7" name="Freeform 49"/>
              <p:cNvSpPr>
                <a:spLocks/>
              </p:cNvSpPr>
              <p:nvPr/>
            </p:nvSpPr>
            <p:spPr bwMode="auto">
              <a:xfrm>
                <a:off x="958" y="2867"/>
                <a:ext cx="178" cy="186"/>
              </a:xfrm>
              <a:custGeom>
                <a:avLst/>
                <a:gdLst>
                  <a:gd name="T0" fmla="*/ 64 w 219"/>
                  <a:gd name="T1" fmla="*/ 0 h 230"/>
                  <a:gd name="T2" fmla="*/ 78 w 219"/>
                  <a:gd name="T3" fmla="*/ 14 h 230"/>
                  <a:gd name="T4" fmla="*/ 136 w 219"/>
                  <a:gd name="T5" fmla="*/ 80 h 230"/>
                  <a:gd name="T6" fmla="*/ 172 w 219"/>
                  <a:gd name="T7" fmla="*/ 86 h 230"/>
                  <a:gd name="T8" fmla="*/ 204 w 219"/>
                  <a:gd name="T9" fmla="*/ 94 h 230"/>
                  <a:gd name="T10" fmla="*/ 208 w 219"/>
                  <a:gd name="T11" fmla="*/ 104 h 230"/>
                  <a:gd name="T12" fmla="*/ 210 w 219"/>
                  <a:gd name="T13" fmla="*/ 96 h 230"/>
                  <a:gd name="T14" fmla="*/ 214 w 219"/>
                  <a:gd name="T15" fmla="*/ 102 h 230"/>
                  <a:gd name="T16" fmla="*/ 214 w 219"/>
                  <a:gd name="T17" fmla="*/ 136 h 230"/>
                  <a:gd name="T18" fmla="*/ 200 w 219"/>
                  <a:gd name="T19" fmla="*/ 154 h 230"/>
                  <a:gd name="T20" fmla="*/ 212 w 219"/>
                  <a:gd name="T21" fmla="*/ 178 h 230"/>
                  <a:gd name="T22" fmla="*/ 164 w 219"/>
                  <a:gd name="T23" fmla="*/ 200 h 230"/>
                  <a:gd name="T24" fmla="*/ 138 w 219"/>
                  <a:gd name="T25" fmla="*/ 218 h 230"/>
                  <a:gd name="T26" fmla="*/ 112 w 219"/>
                  <a:gd name="T27" fmla="*/ 218 h 230"/>
                  <a:gd name="T28" fmla="*/ 68 w 219"/>
                  <a:gd name="T29" fmla="*/ 230 h 230"/>
                  <a:gd name="T30" fmla="*/ 42 w 219"/>
                  <a:gd name="T31" fmla="*/ 220 h 230"/>
                  <a:gd name="T32" fmla="*/ 10 w 219"/>
                  <a:gd name="T33" fmla="*/ 220 h 230"/>
                  <a:gd name="T34" fmla="*/ 0 w 219"/>
                  <a:gd name="T35" fmla="*/ 204 h 230"/>
                  <a:gd name="T36" fmla="*/ 10 w 219"/>
                  <a:gd name="T37" fmla="*/ 174 h 230"/>
                  <a:gd name="T38" fmla="*/ 22 w 219"/>
                  <a:gd name="T39" fmla="*/ 112 h 230"/>
                  <a:gd name="T40" fmla="*/ 20 w 219"/>
                  <a:gd name="T41" fmla="*/ 92 h 230"/>
                  <a:gd name="T42" fmla="*/ 14 w 219"/>
                  <a:gd name="T43" fmla="*/ 88 h 230"/>
                  <a:gd name="T44" fmla="*/ 0 w 219"/>
                  <a:gd name="T45" fmla="*/ 64 h 230"/>
                  <a:gd name="T46" fmla="*/ 2 w 219"/>
                  <a:gd name="T47" fmla="*/ 50 h 230"/>
                  <a:gd name="T48" fmla="*/ 8 w 219"/>
                  <a:gd name="T49" fmla="*/ 46 h 230"/>
                  <a:gd name="T50" fmla="*/ 40 w 219"/>
                  <a:gd name="T51" fmla="*/ 12 h 230"/>
                  <a:gd name="T52" fmla="*/ 54 w 219"/>
                  <a:gd name="T53" fmla="*/ 0 h 230"/>
                  <a:gd name="T54" fmla="*/ 64 w 219"/>
                  <a:gd name="T5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19" h="230">
                    <a:moveTo>
                      <a:pt x="64" y="0"/>
                    </a:moveTo>
                    <a:cubicBezTo>
                      <a:pt x="75" y="3"/>
                      <a:pt x="72" y="5"/>
                      <a:pt x="78" y="14"/>
                    </a:cubicBezTo>
                    <a:cubicBezTo>
                      <a:pt x="82" y="57"/>
                      <a:pt x="92" y="76"/>
                      <a:pt x="136" y="80"/>
                    </a:cubicBezTo>
                    <a:cubicBezTo>
                      <a:pt x="148" y="84"/>
                      <a:pt x="160" y="84"/>
                      <a:pt x="172" y="86"/>
                    </a:cubicBezTo>
                    <a:cubicBezTo>
                      <a:pt x="185" y="96"/>
                      <a:pt x="186" y="94"/>
                      <a:pt x="204" y="94"/>
                    </a:cubicBezTo>
                    <a:cubicBezTo>
                      <a:pt x="205" y="97"/>
                      <a:pt x="205" y="103"/>
                      <a:pt x="208" y="104"/>
                    </a:cubicBezTo>
                    <a:cubicBezTo>
                      <a:pt x="211" y="105"/>
                      <a:pt x="207" y="97"/>
                      <a:pt x="210" y="96"/>
                    </a:cubicBezTo>
                    <a:cubicBezTo>
                      <a:pt x="212" y="95"/>
                      <a:pt x="213" y="100"/>
                      <a:pt x="214" y="102"/>
                    </a:cubicBezTo>
                    <a:cubicBezTo>
                      <a:pt x="217" y="115"/>
                      <a:pt x="219" y="117"/>
                      <a:pt x="214" y="136"/>
                    </a:cubicBezTo>
                    <a:cubicBezTo>
                      <a:pt x="212" y="143"/>
                      <a:pt x="200" y="154"/>
                      <a:pt x="200" y="154"/>
                    </a:cubicBezTo>
                    <a:cubicBezTo>
                      <a:pt x="203" y="178"/>
                      <a:pt x="202" y="164"/>
                      <a:pt x="212" y="178"/>
                    </a:cubicBezTo>
                    <a:cubicBezTo>
                      <a:pt x="206" y="202"/>
                      <a:pt x="186" y="198"/>
                      <a:pt x="164" y="200"/>
                    </a:cubicBezTo>
                    <a:cubicBezTo>
                      <a:pt x="151" y="206"/>
                      <a:pt x="147" y="215"/>
                      <a:pt x="138" y="218"/>
                    </a:cubicBezTo>
                    <a:cubicBezTo>
                      <a:pt x="129" y="221"/>
                      <a:pt x="124" y="216"/>
                      <a:pt x="112" y="218"/>
                    </a:cubicBezTo>
                    <a:cubicBezTo>
                      <a:pt x="101" y="219"/>
                      <a:pt x="85" y="230"/>
                      <a:pt x="68" y="230"/>
                    </a:cubicBezTo>
                    <a:cubicBezTo>
                      <a:pt x="56" y="230"/>
                      <a:pt x="52" y="222"/>
                      <a:pt x="42" y="220"/>
                    </a:cubicBezTo>
                    <a:cubicBezTo>
                      <a:pt x="32" y="218"/>
                      <a:pt x="17" y="223"/>
                      <a:pt x="10" y="220"/>
                    </a:cubicBezTo>
                    <a:cubicBezTo>
                      <a:pt x="5" y="217"/>
                      <a:pt x="0" y="204"/>
                      <a:pt x="0" y="204"/>
                    </a:cubicBezTo>
                    <a:cubicBezTo>
                      <a:pt x="4" y="164"/>
                      <a:pt x="3" y="195"/>
                      <a:pt x="10" y="174"/>
                    </a:cubicBezTo>
                    <a:cubicBezTo>
                      <a:pt x="12" y="130"/>
                      <a:pt x="13" y="139"/>
                      <a:pt x="22" y="112"/>
                    </a:cubicBezTo>
                    <a:cubicBezTo>
                      <a:pt x="21" y="105"/>
                      <a:pt x="22" y="98"/>
                      <a:pt x="20" y="92"/>
                    </a:cubicBezTo>
                    <a:cubicBezTo>
                      <a:pt x="19" y="90"/>
                      <a:pt x="16" y="90"/>
                      <a:pt x="14" y="88"/>
                    </a:cubicBezTo>
                    <a:cubicBezTo>
                      <a:pt x="6" y="80"/>
                      <a:pt x="10" y="70"/>
                      <a:pt x="0" y="64"/>
                    </a:cubicBezTo>
                    <a:cubicBezTo>
                      <a:pt x="1" y="59"/>
                      <a:pt x="0" y="54"/>
                      <a:pt x="2" y="50"/>
                    </a:cubicBezTo>
                    <a:cubicBezTo>
                      <a:pt x="3" y="48"/>
                      <a:pt x="7" y="48"/>
                      <a:pt x="8" y="46"/>
                    </a:cubicBezTo>
                    <a:cubicBezTo>
                      <a:pt x="17" y="13"/>
                      <a:pt x="6" y="16"/>
                      <a:pt x="40" y="12"/>
                    </a:cubicBezTo>
                    <a:cubicBezTo>
                      <a:pt x="43" y="4"/>
                      <a:pt x="46" y="3"/>
                      <a:pt x="54" y="0"/>
                    </a:cubicBezTo>
                    <a:cubicBezTo>
                      <a:pt x="65" y="2"/>
                      <a:pt x="64" y="5"/>
                      <a:pt x="6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8" name="Freeform 50"/>
              <p:cNvSpPr>
                <a:spLocks/>
              </p:cNvSpPr>
              <p:nvPr/>
            </p:nvSpPr>
            <p:spPr bwMode="auto">
              <a:xfrm>
                <a:off x="1088" y="2903"/>
                <a:ext cx="856" cy="790"/>
              </a:xfrm>
              <a:custGeom>
                <a:avLst/>
                <a:gdLst>
                  <a:gd name="T0" fmla="*/ 14 w 1051"/>
                  <a:gd name="T1" fmla="*/ 24 h 982"/>
                  <a:gd name="T2" fmla="*/ 80 w 1051"/>
                  <a:gd name="T3" fmla="*/ 8 h 982"/>
                  <a:gd name="T4" fmla="*/ 218 w 1051"/>
                  <a:gd name="T5" fmla="*/ 36 h 982"/>
                  <a:gd name="T6" fmla="*/ 306 w 1051"/>
                  <a:gd name="T7" fmla="*/ 84 h 982"/>
                  <a:gd name="T8" fmla="*/ 356 w 1051"/>
                  <a:gd name="T9" fmla="*/ 98 h 982"/>
                  <a:gd name="T10" fmla="*/ 404 w 1051"/>
                  <a:gd name="T11" fmla="*/ 164 h 982"/>
                  <a:gd name="T12" fmla="*/ 460 w 1051"/>
                  <a:gd name="T13" fmla="*/ 194 h 982"/>
                  <a:gd name="T14" fmla="*/ 542 w 1051"/>
                  <a:gd name="T15" fmla="*/ 258 h 982"/>
                  <a:gd name="T16" fmla="*/ 610 w 1051"/>
                  <a:gd name="T17" fmla="*/ 256 h 982"/>
                  <a:gd name="T18" fmla="*/ 638 w 1051"/>
                  <a:gd name="T19" fmla="*/ 370 h 982"/>
                  <a:gd name="T20" fmla="*/ 666 w 1051"/>
                  <a:gd name="T21" fmla="*/ 432 h 982"/>
                  <a:gd name="T22" fmla="*/ 772 w 1051"/>
                  <a:gd name="T23" fmla="*/ 488 h 982"/>
                  <a:gd name="T24" fmla="*/ 854 w 1051"/>
                  <a:gd name="T25" fmla="*/ 524 h 982"/>
                  <a:gd name="T26" fmla="*/ 888 w 1051"/>
                  <a:gd name="T27" fmla="*/ 588 h 982"/>
                  <a:gd name="T28" fmla="*/ 928 w 1051"/>
                  <a:gd name="T29" fmla="*/ 602 h 982"/>
                  <a:gd name="T30" fmla="*/ 1020 w 1051"/>
                  <a:gd name="T31" fmla="*/ 654 h 982"/>
                  <a:gd name="T32" fmla="*/ 1018 w 1051"/>
                  <a:gd name="T33" fmla="*/ 698 h 982"/>
                  <a:gd name="T34" fmla="*/ 1030 w 1051"/>
                  <a:gd name="T35" fmla="*/ 752 h 982"/>
                  <a:gd name="T36" fmla="*/ 1042 w 1051"/>
                  <a:gd name="T37" fmla="*/ 782 h 982"/>
                  <a:gd name="T38" fmla="*/ 1044 w 1051"/>
                  <a:gd name="T39" fmla="*/ 854 h 982"/>
                  <a:gd name="T40" fmla="*/ 1010 w 1051"/>
                  <a:gd name="T41" fmla="*/ 914 h 982"/>
                  <a:gd name="T42" fmla="*/ 968 w 1051"/>
                  <a:gd name="T43" fmla="*/ 932 h 982"/>
                  <a:gd name="T44" fmla="*/ 932 w 1051"/>
                  <a:gd name="T45" fmla="*/ 982 h 982"/>
                  <a:gd name="T46" fmla="*/ 912 w 1051"/>
                  <a:gd name="T47" fmla="*/ 942 h 982"/>
                  <a:gd name="T48" fmla="*/ 910 w 1051"/>
                  <a:gd name="T49" fmla="*/ 906 h 982"/>
                  <a:gd name="T50" fmla="*/ 934 w 1051"/>
                  <a:gd name="T51" fmla="*/ 852 h 982"/>
                  <a:gd name="T52" fmla="*/ 882 w 1051"/>
                  <a:gd name="T53" fmla="*/ 766 h 982"/>
                  <a:gd name="T54" fmla="*/ 810 w 1051"/>
                  <a:gd name="T55" fmla="*/ 764 h 982"/>
                  <a:gd name="T56" fmla="*/ 714 w 1051"/>
                  <a:gd name="T57" fmla="*/ 808 h 982"/>
                  <a:gd name="T58" fmla="*/ 672 w 1051"/>
                  <a:gd name="T59" fmla="*/ 766 h 982"/>
                  <a:gd name="T60" fmla="*/ 586 w 1051"/>
                  <a:gd name="T61" fmla="*/ 712 h 982"/>
                  <a:gd name="T62" fmla="*/ 484 w 1051"/>
                  <a:gd name="T63" fmla="*/ 698 h 982"/>
                  <a:gd name="T64" fmla="*/ 436 w 1051"/>
                  <a:gd name="T65" fmla="*/ 610 h 982"/>
                  <a:gd name="T66" fmla="*/ 374 w 1051"/>
                  <a:gd name="T67" fmla="*/ 570 h 982"/>
                  <a:gd name="T68" fmla="*/ 254 w 1051"/>
                  <a:gd name="T69" fmla="*/ 506 h 982"/>
                  <a:gd name="T70" fmla="*/ 190 w 1051"/>
                  <a:gd name="T71" fmla="*/ 468 h 982"/>
                  <a:gd name="T72" fmla="*/ 100 w 1051"/>
                  <a:gd name="T73" fmla="*/ 406 h 982"/>
                  <a:gd name="T74" fmla="*/ 70 w 1051"/>
                  <a:gd name="T75" fmla="*/ 356 h 982"/>
                  <a:gd name="T76" fmla="*/ 36 w 1051"/>
                  <a:gd name="T77" fmla="*/ 248 h 982"/>
                  <a:gd name="T78" fmla="*/ 38 w 1051"/>
                  <a:gd name="T79" fmla="*/ 190 h 982"/>
                  <a:gd name="T80" fmla="*/ 24 w 1051"/>
                  <a:gd name="T81" fmla="*/ 162 h 982"/>
                  <a:gd name="T82" fmla="*/ 38 w 1051"/>
                  <a:gd name="T83" fmla="*/ 148 h 982"/>
                  <a:gd name="T84" fmla="*/ 54 w 1051"/>
                  <a:gd name="T85" fmla="*/ 80 h 982"/>
                  <a:gd name="T86" fmla="*/ 0 w 1051"/>
                  <a:gd name="T87" fmla="*/ 38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51" h="982">
                    <a:moveTo>
                      <a:pt x="0" y="38"/>
                    </a:moveTo>
                    <a:cubicBezTo>
                      <a:pt x="9" y="24"/>
                      <a:pt x="3" y="28"/>
                      <a:pt x="14" y="24"/>
                    </a:cubicBezTo>
                    <a:cubicBezTo>
                      <a:pt x="20" y="15"/>
                      <a:pt x="28" y="17"/>
                      <a:pt x="38" y="14"/>
                    </a:cubicBezTo>
                    <a:cubicBezTo>
                      <a:pt x="58" y="0"/>
                      <a:pt x="45" y="6"/>
                      <a:pt x="80" y="8"/>
                    </a:cubicBezTo>
                    <a:cubicBezTo>
                      <a:pt x="102" y="14"/>
                      <a:pt x="120" y="22"/>
                      <a:pt x="144" y="24"/>
                    </a:cubicBezTo>
                    <a:cubicBezTo>
                      <a:pt x="171" y="31"/>
                      <a:pt x="188" y="34"/>
                      <a:pt x="218" y="36"/>
                    </a:cubicBezTo>
                    <a:cubicBezTo>
                      <a:pt x="226" y="39"/>
                      <a:pt x="230" y="43"/>
                      <a:pt x="238" y="46"/>
                    </a:cubicBezTo>
                    <a:cubicBezTo>
                      <a:pt x="258" y="66"/>
                      <a:pt x="283" y="69"/>
                      <a:pt x="306" y="84"/>
                    </a:cubicBezTo>
                    <a:cubicBezTo>
                      <a:pt x="311" y="98"/>
                      <a:pt x="306" y="94"/>
                      <a:pt x="316" y="100"/>
                    </a:cubicBezTo>
                    <a:cubicBezTo>
                      <a:pt x="331" y="98"/>
                      <a:pt x="340" y="96"/>
                      <a:pt x="356" y="98"/>
                    </a:cubicBezTo>
                    <a:cubicBezTo>
                      <a:pt x="360" y="111"/>
                      <a:pt x="369" y="121"/>
                      <a:pt x="380" y="128"/>
                    </a:cubicBezTo>
                    <a:cubicBezTo>
                      <a:pt x="383" y="141"/>
                      <a:pt x="391" y="157"/>
                      <a:pt x="404" y="164"/>
                    </a:cubicBezTo>
                    <a:cubicBezTo>
                      <a:pt x="412" y="168"/>
                      <a:pt x="430" y="170"/>
                      <a:pt x="430" y="170"/>
                    </a:cubicBezTo>
                    <a:cubicBezTo>
                      <a:pt x="441" y="177"/>
                      <a:pt x="449" y="187"/>
                      <a:pt x="460" y="194"/>
                    </a:cubicBezTo>
                    <a:cubicBezTo>
                      <a:pt x="463" y="206"/>
                      <a:pt x="488" y="228"/>
                      <a:pt x="500" y="232"/>
                    </a:cubicBezTo>
                    <a:cubicBezTo>
                      <a:pt x="512" y="244"/>
                      <a:pt x="527" y="251"/>
                      <a:pt x="542" y="258"/>
                    </a:cubicBezTo>
                    <a:cubicBezTo>
                      <a:pt x="548" y="261"/>
                      <a:pt x="560" y="264"/>
                      <a:pt x="560" y="264"/>
                    </a:cubicBezTo>
                    <a:cubicBezTo>
                      <a:pt x="573" y="245"/>
                      <a:pt x="582" y="255"/>
                      <a:pt x="610" y="256"/>
                    </a:cubicBezTo>
                    <a:cubicBezTo>
                      <a:pt x="626" y="277"/>
                      <a:pt x="620" y="273"/>
                      <a:pt x="624" y="312"/>
                    </a:cubicBezTo>
                    <a:cubicBezTo>
                      <a:pt x="626" y="330"/>
                      <a:pt x="634" y="352"/>
                      <a:pt x="638" y="370"/>
                    </a:cubicBezTo>
                    <a:cubicBezTo>
                      <a:pt x="641" y="386"/>
                      <a:pt x="643" y="408"/>
                      <a:pt x="650" y="422"/>
                    </a:cubicBezTo>
                    <a:cubicBezTo>
                      <a:pt x="653" y="428"/>
                      <a:pt x="666" y="432"/>
                      <a:pt x="666" y="432"/>
                    </a:cubicBezTo>
                    <a:cubicBezTo>
                      <a:pt x="676" y="446"/>
                      <a:pt x="687" y="455"/>
                      <a:pt x="704" y="460"/>
                    </a:cubicBezTo>
                    <a:cubicBezTo>
                      <a:pt x="721" y="477"/>
                      <a:pt x="750" y="480"/>
                      <a:pt x="772" y="488"/>
                    </a:cubicBezTo>
                    <a:cubicBezTo>
                      <a:pt x="796" y="497"/>
                      <a:pt x="784" y="510"/>
                      <a:pt x="820" y="514"/>
                    </a:cubicBezTo>
                    <a:cubicBezTo>
                      <a:pt x="832" y="518"/>
                      <a:pt x="842" y="522"/>
                      <a:pt x="854" y="524"/>
                    </a:cubicBezTo>
                    <a:cubicBezTo>
                      <a:pt x="874" y="538"/>
                      <a:pt x="867" y="560"/>
                      <a:pt x="878" y="576"/>
                    </a:cubicBezTo>
                    <a:cubicBezTo>
                      <a:pt x="887" y="589"/>
                      <a:pt x="881" y="575"/>
                      <a:pt x="888" y="588"/>
                    </a:cubicBezTo>
                    <a:cubicBezTo>
                      <a:pt x="889" y="590"/>
                      <a:pt x="888" y="593"/>
                      <a:pt x="890" y="594"/>
                    </a:cubicBezTo>
                    <a:cubicBezTo>
                      <a:pt x="899" y="600"/>
                      <a:pt x="919" y="601"/>
                      <a:pt x="928" y="602"/>
                    </a:cubicBezTo>
                    <a:cubicBezTo>
                      <a:pt x="943" y="607"/>
                      <a:pt x="959" y="608"/>
                      <a:pt x="974" y="612"/>
                    </a:cubicBezTo>
                    <a:cubicBezTo>
                      <a:pt x="992" y="624"/>
                      <a:pt x="1002" y="642"/>
                      <a:pt x="1020" y="654"/>
                    </a:cubicBezTo>
                    <a:cubicBezTo>
                      <a:pt x="1022" y="661"/>
                      <a:pt x="1026" y="665"/>
                      <a:pt x="1028" y="672"/>
                    </a:cubicBezTo>
                    <a:cubicBezTo>
                      <a:pt x="1025" y="691"/>
                      <a:pt x="1029" y="682"/>
                      <a:pt x="1018" y="698"/>
                    </a:cubicBezTo>
                    <a:cubicBezTo>
                      <a:pt x="1017" y="700"/>
                      <a:pt x="1014" y="704"/>
                      <a:pt x="1014" y="704"/>
                    </a:cubicBezTo>
                    <a:cubicBezTo>
                      <a:pt x="1017" y="751"/>
                      <a:pt x="1016" y="724"/>
                      <a:pt x="1030" y="752"/>
                    </a:cubicBezTo>
                    <a:cubicBezTo>
                      <a:pt x="1034" y="760"/>
                      <a:pt x="1037" y="768"/>
                      <a:pt x="1040" y="776"/>
                    </a:cubicBezTo>
                    <a:cubicBezTo>
                      <a:pt x="1041" y="778"/>
                      <a:pt x="1042" y="782"/>
                      <a:pt x="1042" y="782"/>
                    </a:cubicBezTo>
                    <a:cubicBezTo>
                      <a:pt x="1040" y="807"/>
                      <a:pt x="1035" y="815"/>
                      <a:pt x="1030" y="836"/>
                    </a:cubicBezTo>
                    <a:cubicBezTo>
                      <a:pt x="1032" y="843"/>
                      <a:pt x="1044" y="854"/>
                      <a:pt x="1044" y="854"/>
                    </a:cubicBezTo>
                    <a:cubicBezTo>
                      <a:pt x="1051" y="876"/>
                      <a:pt x="1042" y="879"/>
                      <a:pt x="1030" y="896"/>
                    </a:cubicBezTo>
                    <a:cubicBezTo>
                      <a:pt x="1022" y="907"/>
                      <a:pt x="1022" y="910"/>
                      <a:pt x="1010" y="914"/>
                    </a:cubicBezTo>
                    <a:cubicBezTo>
                      <a:pt x="997" y="909"/>
                      <a:pt x="993" y="908"/>
                      <a:pt x="978" y="910"/>
                    </a:cubicBezTo>
                    <a:cubicBezTo>
                      <a:pt x="976" y="920"/>
                      <a:pt x="971" y="923"/>
                      <a:pt x="968" y="932"/>
                    </a:cubicBezTo>
                    <a:cubicBezTo>
                      <a:pt x="966" y="953"/>
                      <a:pt x="967" y="953"/>
                      <a:pt x="950" y="964"/>
                    </a:cubicBezTo>
                    <a:cubicBezTo>
                      <a:pt x="943" y="969"/>
                      <a:pt x="932" y="982"/>
                      <a:pt x="932" y="982"/>
                    </a:cubicBezTo>
                    <a:cubicBezTo>
                      <a:pt x="926" y="973"/>
                      <a:pt x="932" y="966"/>
                      <a:pt x="928" y="956"/>
                    </a:cubicBezTo>
                    <a:cubicBezTo>
                      <a:pt x="925" y="948"/>
                      <a:pt x="919" y="947"/>
                      <a:pt x="912" y="942"/>
                    </a:cubicBezTo>
                    <a:cubicBezTo>
                      <a:pt x="910" y="941"/>
                      <a:pt x="906" y="938"/>
                      <a:pt x="906" y="938"/>
                    </a:cubicBezTo>
                    <a:cubicBezTo>
                      <a:pt x="896" y="924"/>
                      <a:pt x="900" y="915"/>
                      <a:pt x="910" y="906"/>
                    </a:cubicBezTo>
                    <a:cubicBezTo>
                      <a:pt x="914" y="902"/>
                      <a:pt x="926" y="874"/>
                      <a:pt x="926" y="874"/>
                    </a:cubicBezTo>
                    <a:cubicBezTo>
                      <a:pt x="931" y="860"/>
                      <a:pt x="932" y="866"/>
                      <a:pt x="934" y="852"/>
                    </a:cubicBezTo>
                    <a:cubicBezTo>
                      <a:pt x="933" y="829"/>
                      <a:pt x="937" y="796"/>
                      <a:pt x="912" y="784"/>
                    </a:cubicBezTo>
                    <a:cubicBezTo>
                      <a:pt x="901" y="779"/>
                      <a:pt x="893" y="771"/>
                      <a:pt x="882" y="766"/>
                    </a:cubicBezTo>
                    <a:cubicBezTo>
                      <a:pt x="875" y="763"/>
                      <a:pt x="862" y="758"/>
                      <a:pt x="862" y="758"/>
                    </a:cubicBezTo>
                    <a:cubicBezTo>
                      <a:pt x="845" y="759"/>
                      <a:pt x="827" y="762"/>
                      <a:pt x="810" y="764"/>
                    </a:cubicBezTo>
                    <a:cubicBezTo>
                      <a:pt x="792" y="769"/>
                      <a:pt x="776" y="783"/>
                      <a:pt x="760" y="790"/>
                    </a:cubicBezTo>
                    <a:cubicBezTo>
                      <a:pt x="744" y="797"/>
                      <a:pt x="726" y="810"/>
                      <a:pt x="714" y="808"/>
                    </a:cubicBezTo>
                    <a:cubicBezTo>
                      <a:pt x="700" y="803"/>
                      <a:pt x="696" y="788"/>
                      <a:pt x="688" y="776"/>
                    </a:cubicBezTo>
                    <a:cubicBezTo>
                      <a:pt x="685" y="771"/>
                      <a:pt x="672" y="766"/>
                      <a:pt x="672" y="766"/>
                    </a:cubicBezTo>
                    <a:cubicBezTo>
                      <a:pt x="659" y="746"/>
                      <a:pt x="647" y="726"/>
                      <a:pt x="634" y="706"/>
                    </a:cubicBezTo>
                    <a:cubicBezTo>
                      <a:pt x="615" y="707"/>
                      <a:pt x="605" y="709"/>
                      <a:pt x="586" y="712"/>
                    </a:cubicBezTo>
                    <a:cubicBezTo>
                      <a:pt x="581" y="713"/>
                      <a:pt x="564" y="722"/>
                      <a:pt x="564" y="722"/>
                    </a:cubicBezTo>
                    <a:cubicBezTo>
                      <a:pt x="538" y="719"/>
                      <a:pt x="510" y="703"/>
                      <a:pt x="484" y="698"/>
                    </a:cubicBezTo>
                    <a:cubicBezTo>
                      <a:pt x="450" y="675"/>
                      <a:pt x="464" y="657"/>
                      <a:pt x="448" y="628"/>
                    </a:cubicBezTo>
                    <a:cubicBezTo>
                      <a:pt x="444" y="622"/>
                      <a:pt x="440" y="616"/>
                      <a:pt x="436" y="610"/>
                    </a:cubicBezTo>
                    <a:cubicBezTo>
                      <a:pt x="433" y="606"/>
                      <a:pt x="424" y="602"/>
                      <a:pt x="424" y="602"/>
                    </a:cubicBezTo>
                    <a:cubicBezTo>
                      <a:pt x="419" y="588"/>
                      <a:pt x="388" y="575"/>
                      <a:pt x="374" y="570"/>
                    </a:cubicBezTo>
                    <a:cubicBezTo>
                      <a:pt x="361" y="551"/>
                      <a:pt x="339" y="515"/>
                      <a:pt x="314" y="514"/>
                    </a:cubicBezTo>
                    <a:cubicBezTo>
                      <a:pt x="294" y="513"/>
                      <a:pt x="274" y="507"/>
                      <a:pt x="254" y="506"/>
                    </a:cubicBezTo>
                    <a:cubicBezTo>
                      <a:pt x="240" y="501"/>
                      <a:pt x="244" y="514"/>
                      <a:pt x="234" y="508"/>
                    </a:cubicBezTo>
                    <a:cubicBezTo>
                      <a:pt x="224" y="492"/>
                      <a:pt x="205" y="478"/>
                      <a:pt x="190" y="468"/>
                    </a:cubicBezTo>
                    <a:cubicBezTo>
                      <a:pt x="183" y="457"/>
                      <a:pt x="155" y="458"/>
                      <a:pt x="142" y="454"/>
                    </a:cubicBezTo>
                    <a:cubicBezTo>
                      <a:pt x="128" y="444"/>
                      <a:pt x="116" y="409"/>
                      <a:pt x="100" y="406"/>
                    </a:cubicBezTo>
                    <a:cubicBezTo>
                      <a:pt x="88" y="394"/>
                      <a:pt x="90" y="378"/>
                      <a:pt x="82" y="366"/>
                    </a:cubicBezTo>
                    <a:cubicBezTo>
                      <a:pt x="79" y="362"/>
                      <a:pt x="73" y="360"/>
                      <a:pt x="70" y="356"/>
                    </a:cubicBezTo>
                    <a:cubicBezTo>
                      <a:pt x="52" y="333"/>
                      <a:pt x="39" y="309"/>
                      <a:pt x="30" y="282"/>
                    </a:cubicBezTo>
                    <a:cubicBezTo>
                      <a:pt x="33" y="270"/>
                      <a:pt x="29" y="258"/>
                      <a:pt x="36" y="248"/>
                    </a:cubicBezTo>
                    <a:cubicBezTo>
                      <a:pt x="39" y="238"/>
                      <a:pt x="41" y="224"/>
                      <a:pt x="44" y="214"/>
                    </a:cubicBezTo>
                    <a:cubicBezTo>
                      <a:pt x="43" y="203"/>
                      <a:pt x="40" y="200"/>
                      <a:pt x="38" y="190"/>
                    </a:cubicBezTo>
                    <a:cubicBezTo>
                      <a:pt x="38" y="188"/>
                      <a:pt x="34" y="173"/>
                      <a:pt x="32" y="172"/>
                    </a:cubicBezTo>
                    <a:cubicBezTo>
                      <a:pt x="24" y="165"/>
                      <a:pt x="34" y="168"/>
                      <a:pt x="24" y="162"/>
                    </a:cubicBezTo>
                    <a:cubicBezTo>
                      <a:pt x="23" y="160"/>
                      <a:pt x="20" y="158"/>
                      <a:pt x="20" y="156"/>
                    </a:cubicBezTo>
                    <a:cubicBezTo>
                      <a:pt x="21" y="150"/>
                      <a:pt x="38" y="148"/>
                      <a:pt x="38" y="148"/>
                    </a:cubicBezTo>
                    <a:cubicBezTo>
                      <a:pt x="45" y="138"/>
                      <a:pt x="42" y="129"/>
                      <a:pt x="38" y="118"/>
                    </a:cubicBezTo>
                    <a:cubicBezTo>
                      <a:pt x="40" y="103"/>
                      <a:pt x="50" y="95"/>
                      <a:pt x="54" y="80"/>
                    </a:cubicBezTo>
                    <a:cubicBezTo>
                      <a:pt x="53" y="74"/>
                      <a:pt x="55" y="66"/>
                      <a:pt x="50" y="62"/>
                    </a:cubicBezTo>
                    <a:cubicBezTo>
                      <a:pt x="37" y="53"/>
                      <a:pt x="8" y="53"/>
                      <a:pt x="0" y="3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469" name="Freeform 51"/>
              <p:cNvSpPr>
                <a:spLocks/>
              </p:cNvSpPr>
              <p:nvPr/>
            </p:nvSpPr>
            <p:spPr bwMode="auto">
              <a:xfrm>
                <a:off x="787" y="999"/>
                <a:ext cx="305" cy="447"/>
              </a:xfrm>
              <a:custGeom>
                <a:avLst/>
                <a:gdLst>
                  <a:gd name="T0" fmla="*/ 0 w 374"/>
                  <a:gd name="T1" fmla="*/ 544 h 556"/>
                  <a:gd name="T2" fmla="*/ 22 w 374"/>
                  <a:gd name="T3" fmla="*/ 502 h 556"/>
                  <a:gd name="T4" fmla="*/ 52 w 374"/>
                  <a:gd name="T5" fmla="*/ 418 h 556"/>
                  <a:gd name="T6" fmla="*/ 38 w 374"/>
                  <a:gd name="T7" fmla="*/ 354 h 556"/>
                  <a:gd name="T8" fmla="*/ 44 w 374"/>
                  <a:gd name="T9" fmla="*/ 280 h 556"/>
                  <a:gd name="T10" fmla="*/ 62 w 374"/>
                  <a:gd name="T11" fmla="*/ 258 h 556"/>
                  <a:gd name="T12" fmla="*/ 66 w 374"/>
                  <a:gd name="T13" fmla="*/ 246 h 556"/>
                  <a:gd name="T14" fmla="*/ 54 w 374"/>
                  <a:gd name="T15" fmla="*/ 170 h 556"/>
                  <a:gd name="T16" fmla="*/ 68 w 374"/>
                  <a:gd name="T17" fmla="*/ 126 h 556"/>
                  <a:gd name="T18" fmla="*/ 84 w 374"/>
                  <a:gd name="T19" fmla="*/ 118 h 556"/>
                  <a:gd name="T20" fmla="*/ 90 w 374"/>
                  <a:gd name="T21" fmla="*/ 96 h 556"/>
                  <a:gd name="T22" fmla="*/ 100 w 374"/>
                  <a:gd name="T23" fmla="*/ 64 h 556"/>
                  <a:gd name="T24" fmla="*/ 92 w 374"/>
                  <a:gd name="T25" fmla="*/ 18 h 556"/>
                  <a:gd name="T26" fmla="*/ 120 w 374"/>
                  <a:gd name="T27" fmla="*/ 0 h 556"/>
                  <a:gd name="T28" fmla="*/ 172 w 374"/>
                  <a:gd name="T29" fmla="*/ 26 h 556"/>
                  <a:gd name="T30" fmla="*/ 184 w 374"/>
                  <a:gd name="T31" fmla="*/ 36 h 556"/>
                  <a:gd name="T32" fmla="*/ 208 w 374"/>
                  <a:gd name="T33" fmla="*/ 38 h 556"/>
                  <a:gd name="T34" fmla="*/ 222 w 374"/>
                  <a:gd name="T35" fmla="*/ 38 h 556"/>
                  <a:gd name="T36" fmla="*/ 240 w 374"/>
                  <a:gd name="T37" fmla="*/ 50 h 556"/>
                  <a:gd name="T38" fmla="*/ 260 w 374"/>
                  <a:gd name="T39" fmla="*/ 50 h 556"/>
                  <a:gd name="T40" fmla="*/ 270 w 374"/>
                  <a:gd name="T41" fmla="*/ 28 h 556"/>
                  <a:gd name="T42" fmla="*/ 288 w 374"/>
                  <a:gd name="T43" fmla="*/ 44 h 556"/>
                  <a:gd name="T44" fmla="*/ 296 w 374"/>
                  <a:gd name="T45" fmla="*/ 62 h 556"/>
                  <a:gd name="T46" fmla="*/ 314 w 374"/>
                  <a:gd name="T47" fmla="*/ 74 h 556"/>
                  <a:gd name="T48" fmla="*/ 338 w 374"/>
                  <a:gd name="T49" fmla="*/ 90 h 556"/>
                  <a:gd name="T50" fmla="*/ 352 w 374"/>
                  <a:gd name="T51" fmla="*/ 108 h 556"/>
                  <a:gd name="T52" fmla="*/ 358 w 374"/>
                  <a:gd name="T53" fmla="*/ 136 h 556"/>
                  <a:gd name="T54" fmla="*/ 374 w 374"/>
                  <a:gd name="T55" fmla="*/ 166 h 556"/>
                  <a:gd name="T56" fmla="*/ 354 w 374"/>
                  <a:gd name="T57" fmla="*/ 182 h 556"/>
                  <a:gd name="T58" fmla="*/ 342 w 374"/>
                  <a:gd name="T59" fmla="*/ 200 h 556"/>
                  <a:gd name="T60" fmla="*/ 294 w 374"/>
                  <a:gd name="T61" fmla="*/ 198 h 556"/>
                  <a:gd name="T62" fmla="*/ 258 w 374"/>
                  <a:gd name="T63" fmla="*/ 218 h 556"/>
                  <a:gd name="T64" fmla="*/ 206 w 374"/>
                  <a:gd name="T65" fmla="*/ 222 h 556"/>
                  <a:gd name="T66" fmla="*/ 198 w 374"/>
                  <a:gd name="T67" fmla="*/ 258 h 556"/>
                  <a:gd name="T68" fmla="*/ 218 w 374"/>
                  <a:gd name="T69" fmla="*/ 266 h 556"/>
                  <a:gd name="T70" fmla="*/ 248 w 374"/>
                  <a:gd name="T71" fmla="*/ 276 h 556"/>
                  <a:gd name="T72" fmla="*/ 264 w 374"/>
                  <a:gd name="T73" fmla="*/ 312 h 556"/>
                  <a:gd name="T74" fmla="*/ 270 w 374"/>
                  <a:gd name="T75" fmla="*/ 354 h 556"/>
                  <a:gd name="T76" fmla="*/ 268 w 374"/>
                  <a:gd name="T77" fmla="*/ 374 h 556"/>
                  <a:gd name="T78" fmla="*/ 278 w 374"/>
                  <a:gd name="T79" fmla="*/ 392 h 556"/>
                  <a:gd name="T80" fmla="*/ 284 w 374"/>
                  <a:gd name="T81" fmla="*/ 412 h 556"/>
                  <a:gd name="T82" fmla="*/ 256 w 374"/>
                  <a:gd name="T83" fmla="*/ 476 h 556"/>
                  <a:gd name="T84" fmla="*/ 214 w 374"/>
                  <a:gd name="T85" fmla="*/ 512 h 556"/>
                  <a:gd name="T86" fmla="*/ 138 w 374"/>
                  <a:gd name="T87" fmla="*/ 544 h 556"/>
                  <a:gd name="T88" fmla="*/ 128 w 374"/>
                  <a:gd name="T89" fmla="*/ 542 h 556"/>
                  <a:gd name="T90" fmla="*/ 120 w 374"/>
                  <a:gd name="T91" fmla="*/ 530 h 556"/>
                  <a:gd name="T92" fmla="*/ 88 w 374"/>
                  <a:gd name="T93" fmla="*/ 528 h 556"/>
                  <a:gd name="T94" fmla="*/ 54 w 374"/>
                  <a:gd name="T95" fmla="*/ 536 h 556"/>
                  <a:gd name="T96" fmla="*/ 0 w 374"/>
                  <a:gd name="T97" fmla="*/ 544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74" h="556">
                    <a:moveTo>
                      <a:pt x="0" y="544"/>
                    </a:moveTo>
                    <a:cubicBezTo>
                      <a:pt x="12" y="532"/>
                      <a:pt x="13" y="515"/>
                      <a:pt x="22" y="502"/>
                    </a:cubicBezTo>
                    <a:cubicBezTo>
                      <a:pt x="41" y="474"/>
                      <a:pt x="44" y="451"/>
                      <a:pt x="52" y="418"/>
                    </a:cubicBezTo>
                    <a:cubicBezTo>
                      <a:pt x="50" y="388"/>
                      <a:pt x="59" y="375"/>
                      <a:pt x="38" y="354"/>
                    </a:cubicBezTo>
                    <a:cubicBezTo>
                      <a:pt x="40" y="327"/>
                      <a:pt x="38" y="305"/>
                      <a:pt x="44" y="280"/>
                    </a:cubicBezTo>
                    <a:cubicBezTo>
                      <a:pt x="47" y="269"/>
                      <a:pt x="58" y="268"/>
                      <a:pt x="62" y="258"/>
                    </a:cubicBezTo>
                    <a:cubicBezTo>
                      <a:pt x="64" y="254"/>
                      <a:pt x="66" y="246"/>
                      <a:pt x="66" y="246"/>
                    </a:cubicBezTo>
                    <a:cubicBezTo>
                      <a:pt x="64" y="206"/>
                      <a:pt x="64" y="200"/>
                      <a:pt x="54" y="170"/>
                    </a:cubicBezTo>
                    <a:cubicBezTo>
                      <a:pt x="56" y="140"/>
                      <a:pt x="49" y="138"/>
                      <a:pt x="68" y="126"/>
                    </a:cubicBezTo>
                    <a:cubicBezTo>
                      <a:pt x="73" y="112"/>
                      <a:pt x="66" y="127"/>
                      <a:pt x="84" y="118"/>
                    </a:cubicBezTo>
                    <a:cubicBezTo>
                      <a:pt x="91" y="115"/>
                      <a:pt x="88" y="103"/>
                      <a:pt x="90" y="96"/>
                    </a:cubicBezTo>
                    <a:cubicBezTo>
                      <a:pt x="94" y="85"/>
                      <a:pt x="97" y="74"/>
                      <a:pt x="100" y="64"/>
                    </a:cubicBezTo>
                    <a:cubicBezTo>
                      <a:pt x="98" y="38"/>
                      <a:pt x="98" y="35"/>
                      <a:pt x="92" y="18"/>
                    </a:cubicBezTo>
                    <a:cubicBezTo>
                      <a:pt x="97" y="3"/>
                      <a:pt x="110" y="12"/>
                      <a:pt x="120" y="0"/>
                    </a:cubicBezTo>
                    <a:cubicBezTo>
                      <a:pt x="142" y="2"/>
                      <a:pt x="165" y="6"/>
                      <a:pt x="172" y="26"/>
                    </a:cubicBezTo>
                    <a:cubicBezTo>
                      <a:pt x="182" y="32"/>
                      <a:pt x="178" y="34"/>
                      <a:pt x="184" y="36"/>
                    </a:cubicBezTo>
                    <a:cubicBezTo>
                      <a:pt x="190" y="38"/>
                      <a:pt x="202" y="38"/>
                      <a:pt x="208" y="38"/>
                    </a:cubicBezTo>
                    <a:cubicBezTo>
                      <a:pt x="220" y="41"/>
                      <a:pt x="211" y="32"/>
                      <a:pt x="222" y="38"/>
                    </a:cubicBezTo>
                    <a:cubicBezTo>
                      <a:pt x="230" y="42"/>
                      <a:pt x="240" y="50"/>
                      <a:pt x="240" y="50"/>
                    </a:cubicBezTo>
                    <a:cubicBezTo>
                      <a:pt x="244" y="47"/>
                      <a:pt x="256" y="53"/>
                      <a:pt x="260" y="50"/>
                    </a:cubicBezTo>
                    <a:cubicBezTo>
                      <a:pt x="264" y="48"/>
                      <a:pt x="270" y="28"/>
                      <a:pt x="270" y="28"/>
                    </a:cubicBezTo>
                    <a:cubicBezTo>
                      <a:pt x="275" y="29"/>
                      <a:pt x="284" y="41"/>
                      <a:pt x="288" y="44"/>
                    </a:cubicBezTo>
                    <a:cubicBezTo>
                      <a:pt x="293" y="48"/>
                      <a:pt x="291" y="58"/>
                      <a:pt x="296" y="62"/>
                    </a:cubicBezTo>
                    <a:cubicBezTo>
                      <a:pt x="301" y="67"/>
                      <a:pt x="314" y="74"/>
                      <a:pt x="314" y="74"/>
                    </a:cubicBezTo>
                    <a:cubicBezTo>
                      <a:pt x="318" y="85"/>
                      <a:pt x="327" y="86"/>
                      <a:pt x="338" y="90"/>
                    </a:cubicBezTo>
                    <a:cubicBezTo>
                      <a:pt x="343" y="93"/>
                      <a:pt x="349" y="103"/>
                      <a:pt x="352" y="108"/>
                    </a:cubicBezTo>
                    <a:cubicBezTo>
                      <a:pt x="356" y="114"/>
                      <a:pt x="356" y="129"/>
                      <a:pt x="358" y="136"/>
                    </a:cubicBezTo>
                    <a:cubicBezTo>
                      <a:pt x="362" y="151"/>
                      <a:pt x="366" y="154"/>
                      <a:pt x="374" y="166"/>
                    </a:cubicBezTo>
                    <a:cubicBezTo>
                      <a:pt x="371" y="180"/>
                      <a:pt x="368" y="180"/>
                      <a:pt x="354" y="182"/>
                    </a:cubicBezTo>
                    <a:cubicBezTo>
                      <a:pt x="348" y="188"/>
                      <a:pt x="347" y="193"/>
                      <a:pt x="342" y="200"/>
                    </a:cubicBezTo>
                    <a:cubicBezTo>
                      <a:pt x="323" y="198"/>
                      <a:pt x="312" y="196"/>
                      <a:pt x="294" y="198"/>
                    </a:cubicBezTo>
                    <a:cubicBezTo>
                      <a:pt x="280" y="201"/>
                      <a:pt x="273" y="214"/>
                      <a:pt x="258" y="218"/>
                    </a:cubicBezTo>
                    <a:cubicBezTo>
                      <a:pt x="243" y="222"/>
                      <a:pt x="216" y="215"/>
                      <a:pt x="206" y="222"/>
                    </a:cubicBezTo>
                    <a:cubicBezTo>
                      <a:pt x="187" y="226"/>
                      <a:pt x="185" y="242"/>
                      <a:pt x="198" y="258"/>
                    </a:cubicBezTo>
                    <a:cubicBezTo>
                      <a:pt x="200" y="266"/>
                      <a:pt x="210" y="263"/>
                      <a:pt x="218" y="266"/>
                    </a:cubicBezTo>
                    <a:cubicBezTo>
                      <a:pt x="226" y="269"/>
                      <a:pt x="240" y="268"/>
                      <a:pt x="248" y="276"/>
                    </a:cubicBezTo>
                    <a:cubicBezTo>
                      <a:pt x="252" y="288"/>
                      <a:pt x="260" y="300"/>
                      <a:pt x="264" y="312"/>
                    </a:cubicBezTo>
                    <a:cubicBezTo>
                      <a:pt x="266" y="323"/>
                      <a:pt x="268" y="341"/>
                      <a:pt x="270" y="354"/>
                    </a:cubicBezTo>
                    <a:cubicBezTo>
                      <a:pt x="271" y="364"/>
                      <a:pt x="267" y="368"/>
                      <a:pt x="268" y="374"/>
                    </a:cubicBezTo>
                    <a:cubicBezTo>
                      <a:pt x="269" y="380"/>
                      <a:pt x="275" y="386"/>
                      <a:pt x="278" y="392"/>
                    </a:cubicBezTo>
                    <a:cubicBezTo>
                      <a:pt x="280" y="399"/>
                      <a:pt x="284" y="412"/>
                      <a:pt x="284" y="412"/>
                    </a:cubicBezTo>
                    <a:cubicBezTo>
                      <a:pt x="280" y="450"/>
                      <a:pt x="298" y="472"/>
                      <a:pt x="256" y="476"/>
                    </a:cubicBezTo>
                    <a:cubicBezTo>
                      <a:pt x="250" y="498"/>
                      <a:pt x="236" y="508"/>
                      <a:pt x="214" y="512"/>
                    </a:cubicBezTo>
                    <a:cubicBezTo>
                      <a:pt x="196" y="540"/>
                      <a:pt x="166" y="535"/>
                      <a:pt x="138" y="544"/>
                    </a:cubicBezTo>
                    <a:cubicBezTo>
                      <a:pt x="135" y="543"/>
                      <a:pt x="131" y="544"/>
                      <a:pt x="128" y="542"/>
                    </a:cubicBezTo>
                    <a:cubicBezTo>
                      <a:pt x="124" y="539"/>
                      <a:pt x="125" y="530"/>
                      <a:pt x="120" y="530"/>
                    </a:cubicBezTo>
                    <a:cubicBezTo>
                      <a:pt x="109" y="529"/>
                      <a:pt x="99" y="529"/>
                      <a:pt x="88" y="528"/>
                    </a:cubicBezTo>
                    <a:cubicBezTo>
                      <a:pt x="67" y="530"/>
                      <a:pt x="69" y="531"/>
                      <a:pt x="54" y="536"/>
                    </a:cubicBezTo>
                    <a:cubicBezTo>
                      <a:pt x="41" y="556"/>
                      <a:pt x="16" y="528"/>
                      <a:pt x="0" y="544"/>
                    </a:cubicBezTo>
                    <a:close/>
                  </a:path>
                </a:pathLst>
              </a:custGeom>
              <a:noFill/>
              <a:ln w="3175" cmpd="sng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0" name="Freeform 52"/>
              <p:cNvSpPr>
                <a:spLocks/>
              </p:cNvSpPr>
              <p:nvPr/>
            </p:nvSpPr>
            <p:spPr bwMode="auto">
              <a:xfrm>
                <a:off x="1491" y="1162"/>
                <a:ext cx="547" cy="395"/>
              </a:xfrm>
              <a:custGeom>
                <a:avLst/>
                <a:gdLst>
                  <a:gd name="T0" fmla="*/ 4 w 672"/>
                  <a:gd name="T1" fmla="*/ 160 h 492"/>
                  <a:gd name="T2" fmla="*/ 16 w 672"/>
                  <a:gd name="T3" fmla="*/ 142 h 492"/>
                  <a:gd name="T4" fmla="*/ 20 w 672"/>
                  <a:gd name="T5" fmla="*/ 130 h 492"/>
                  <a:gd name="T6" fmla="*/ 30 w 672"/>
                  <a:gd name="T7" fmla="*/ 108 h 492"/>
                  <a:gd name="T8" fmla="*/ 40 w 672"/>
                  <a:gd name="T9" fmla="*/ 82 h 492"/>
                  <a:gd name="T10" fmla="*/ 58 w 672"/>
                  <a:gd name="T11" fmla="*/ 66 h 492"/>
                  <a:gd name="T12" fmla="*/ 64 w 672"/>
                  <a:gd name="T13" fmla="*/ 10 h 492"/>
                  <a:gd name="T14" fmla="*/ 94 w 672"/>
                  <a:gd name="T15" fmla="*/ 0 h 492"/>
                  <a:gd name="T16" fmla="*/ 120 w 672"/>
                  <a:gd name="T17" fmla="*/ 32 h 492"/>
                  <a:gd name="T18" fmla="*/ 132 w 672"/>
                  <a:gd name="T19" fmla="*/ 44 h 492"/>
                  <a:gd name="T20" fmla="*/ 144 w 672"/>
                  <a:gd name="T21" fmla="*/ 52 h 492"/>
                  <a:gd name="T22" fmla="*/ 180 w 672"/>
                  <a:gd name="T23" fmla="*/ 84 h 492"/>
                  <a:gd name="T24" fmla="*/ 208 w 672"/>
                  <a:gd name="T25" fmla="*/ 144 h 492"/>
                  <a:gd name="T26" fmla="*/ 224 w 672"/>
                  <a:gd name="T27" fmla="*/ 180 h 492"/>
                  <a:gd name="T28" fmla="*/ 250 w 672"/>
                  <a:gd name="T29" fmla="*/ 186 h 492"/>
                  <a:gd name="T30" fmla="*/ 276 w 672"/>
                  <a:gd name="T31" fmla="*/ 194 h 492"/>
                  <a:gd name="T32" fmla="*/ 300 w 672"/>
                  <a:gd name="T33" fmla="*/ 210 h 492"/>
                  <a:gd name="T34" fmla="*/ 346 w 672"/>
                  <a:gd name="T35" fmla="*/ 182 h 492"/>
                  <a:gd name="T36" fmla="*/ 386 w 672"/>
                  <a:gd name="T37" fmla="*/ 184 h 492"/>
                  <a:gd name="T38" fmla="*/ 438 w 672"/>
                  <a:gd name="T39" fmla="*/ 184 h 492"/>
                  <a:gd name="T40" fmla="*/ 456 w 672"/>
                  <a:gd name="T41" fmla="*/ 178 h 492"/>
                  <a:gd name="T42" fmla="*/ 498 w 672"/>
                  <a:gd name="T43" fmla="*/ 206 h 492"/>
                  <a:gd name="T44" fmla="*/ 578 w 672"/>
                  <a:gd name="T45" fmla="*/ 328 h 492"/>
                  <a:gd name="T46" fmla="*/ 602 w 672"/>
                  <a:gd name="T47" fmla="*/ 344 h 492"/>
                  <a:gd name="T48" fmla="*/ 628 w 672"/>
                  <a:gd name="T49" fmla="*/ 354 h 492"/>
                  <a:gd name="T50" fmla="*/ 672 w 672"/>
                  <a:gd name="T51" fmla="*/ 398 h 492"/>
                  <a:gd name="T52" fmla="*/ 644 w 672"/>
                  <a:gd name="T53" fmla="*/ 400 h 492"/>
                  <a:gd name="T54" fmla="*/ 620 w 672"/>
                  <a:gd name="T55" fmla="*/ 400 h 492"/>
                  <a:gd name="T56" fmla="*/ 630 w 672"/>
                  <a:gd name="T57" fmla="*/ 436 h 492"/>
                  <a:gd name="T58" fmla="*/ 616 w 672"/>
                  <a:gd name="T59" fmla="*/ 452 h 492"/>
                  <a:gd name="T60" fmla="*/ 596 w 672"/>
                  <a:gd name="T61" fmla="*/ 476 h 492"/>
                  <a:gd name="T62" fmla="*/ 586 w 672"/>
                  <a:gd name="T63" fmla="*/ 492 h 492"/>
                  <a:gd name="T64" fmla="*/ 566 w 672"/>
                  <a:gd name="T65" fmla="*/ 482 h 492"/>
                  <a:gd name="T66" fmla="*/ 560 w 672"/>
                  <a:gd name="T67" fmla="*/ 464 h 492"/>
                  <a:gd name="T68" fmla="*/ 548 w 672"/>
                  <a:gd name="T69" fmla="*/ 456 h 492"/>
                  <a:gd name="T70" fmla="*/ 530 w 672"/>
                  <a:gd name="T71" fmla="*/ 448 h 492"/>
                  <a:gd name="T72" fmla="*/ 524 w 672"/>
                  <a:gd name="T73" fmla="*/ 446 h 492"/>
                  <a:gd name="T74" fmla="*/ 494 w 672"/>
                  <a:gd name="T75" fmla="*/ 458 h 492"/>
                  <a:gd name="T76" fmla="*/ 460 w 672"/>
                  <a:gd name="T77" fmla="*/ 442 h 492"/>
                  <a:gd name="T78" fmla="*/ 436 w 672"/>
                  <a:gd name="T79" fmla="*/ 436 h 492"/>
                  <a:gd name="T80" fmla="*/ 398 w 672"/>
                  <a:gd name="T81" fmla="*/ 442 h 492"/>
                  <a:gd name="T82" fmla="*/ 360 w 672"/>
                  <a:gd name="T83" fmla="*/ 412 h 492"/>
                  <a:gd name="T84" fmla="*/ 332 w 672"/>
                  <a:gd name="T85" fmla="*/ 388 h 492"/>
                  <a:gd name="T86" fmla="*/ 316 w 672"/>
                  <a:gd name="T87" fmla="*/ 368 h 492"/>
                  <a:gd name="T88" fmla="*/ 298 w 672"/>
                  <a:gd name="T89" fmla="*/ 342 h 492"/>
                  <a:gd name="T90" fmla="*/ 242 w 672"/>
                  <a:gd name="T91" fmla="*/ 282 h 492"/>
                  <a:gd name="T92" fmla="*/ 172 w 672"/>
                  <a:gd name="T93" fmla="*/ 274 h 492"/>
                  <a:gd name="T94" fmla="*/ 142 w 672"/>
                  <a:gd name="T95" fmla="*/ 262 h 492"/>
                  <a:gd name="T96" fmla="*/ 112 w 672"/>
                  <a:gd name="T97" fmla="*/ 254 h 492"/>
                  <a:gd name="T98" fmla="*/ 74 w 672"/>
                  <a:gd name="T99" fmla="*/ 250 h 492"/>
                  <a:gd name="T100" fmla="*/ 22 w 672"/>
                  <a:gd name="T101" fmla="*/ 228 h 492"/>
                  <a:gd name="T102" fmla="*/ 6 w 672"/>
                  <a:gd name="T103" fmla="*/ 210 h 492"/>
                  <a:gd name="T104" fmla="*/ 8 w 672"/>
                  <a:gd name="T105" fmla="*/ 184 h 492"/>
                  <a:gd name="T106" fmla="*/ 10 w 672"/>
                  <a:gd name="T107" fmla="*/ 178 h 492"/>
                  <a:gd name="T108" fmla="*/ 4 w 672"/>
                  <a:gd name="T109" fmla="*/ 160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2" h="492">
                    <a:moveTo>
                      <a:pt x="4" y="160"/>
                    </a:moveTo>
                    <a:cubicBezTo>
                      <a:pt x="7" y="145"/>
                      <a:pt x="11" y="154"/>
                      <a:pt x="16" y="142"/>
                    </a:cubicBezTo>
                    <a:cubicBezTo>
                      <a:pt x="18" y="138"/>
                      <a:pt x="20" y="130"/>
                      <a:pt x="20" y="130"/>
                    </a:cubicBezTo>
                    <a:cubicBezTo>
                      <a:pt x="22" y="112"/>
                      <a:pt x="17" y="117"/>
                      <a:pt x="30" y="108"/>
                    </a:cubicBezTo>
                    <a:cubicBezTo>
                      <a:pt x="35" y="101"/>
                      <a:pt x="32" y="85"/>
                      <a:pt x="40" y="82"/>
                    </a:cubicBezTo>
                    <a:cubicBezTo>
                      <a:pt x="47" y="75"/>
                      <a:pt x="56" y="75"/>
                      <a:pt x="58" y="66"/>
                    </a:cubicBezTo>
                    <a:cubicBezTo>
                      <a:pt x="59" y="47"/>
                      <a:pt x="52" y="25"/>
                      <a:pt x="64" y="10"/>
                    </a:cubicBezTo>
                    <a:cubicBezTo>
                      <a:pt x="71" y="2"/>
                      <a:pt x="94" y="0"/>
                      <a:pt x="94" y="0"/>
                    </a:cubicBezTo>
                    <a:cubicBezTo>
                      <a:pt x="114" y="3"/>
                      <a:pt x="109" y="18"/>
                      <a:pt x="120" y="32"/>
                    </a:cubicBezTo>
                    <a:cubicBezTo>
                      <a:pt x="123" y="36"/>
                      <a:pt x="128" y="40"/>
                      <a:pt x="132" y="44"/>
                    </a:cubicBezTo>
                    <a:cubicBezTo>
                      <a:pt x="135" y="47"/>
                      <a:pt x="144" y="52"/>
                      <a:pt x="144" y="52"/>
                    </a:cubicBezTo>
                    <a:cubicBezTo>
                      <a:pt x="152" y="65"/>
                      <a:pt x="167" y="76"/>
                      <a:pt x="180" y="84"/>
                    </a:cubicBezTo>
                    <a:cubicBezTo>
                      <a:pt x="190" y="100"/>
                      <a:pt x="202" y="126"/>
                      <a:pt x="208" y="144"/>
                    </a:cubicBezTo>
                    <a:cubicBezTo>
                      <a:pt x="212" y="155"/>
                      <a:pt x="216" y="172"/>
                      <a:pt x="224" y="180"/>
                    </a:cubicBezTo>
                    <a:cubicBezTo>
                      <a:pt x="231" y="188"/>
                      <a:pt x="241" y="182"/>
                      <a:pt x="250" y="186"/>
                    </a:cubicBezTo>
                    <a:cubicBezTo>
                      <a:pt x="259" y="188"/>
                      <a:pt x="268" y="190"/>
                      <a:pt x="276" y="194"/>
                    </a:cubicBezTo>
                    <a:cubicBezTo>
                      <a:pt x="283" y="196"/>
                      <a:pt x="300" y="210"/>
                      <a:pt x="300" y="210"/>
                    </a:cubicBezTo>
                    <a:cubicBezTo>
                      <a:pt x="311" y="209"/>
                      <a:pt x="332" y="186"/>
                      <a:pt x="346" y="182"/>
                    </a:cubicBezTo>
                    <a:cubicBezTo>
                      <a:pt x="360" y="178"/>
                      <a:pt x="371" y="184"/>
                      <a:pt x="386" y="184"/>
                    </a:cubicBezTo>
                    <a:cubicBezTo>
                      <a:pt x="409" y="186"/>
                      <a:pt x="414" y="188"/>
                      <a:pt x="438" y="184"/>
                    </a:cubicBezTo>
                    <a:cubicBezTo>
                      <a:pt x="444" y="183"/>
                      <a:pt x="456" y="178"/>
                      <a:pt x="456" y="178"/>
                    </a:cubicBezTo>
                    <a:cubicBezTo>
                      <a:pt x="477" y="181"/>
                      <a:pt x="484" y="192"/>
                      <a:pt x="498" y="206"/>
                    </a:cubicBezTo>
                    <a:cubicBezTo>
                      <a:pt x="516" y="260"/>
                      <a:pt x="528" y="294"/>
                      <a:pt x="578" y="328"/>
                    </a:cubicBezTo>
                    <a:cubicBezTo>
                      <a:pt x="586" y="333"/>
                      <a:pt x="594" y="341"/>
                      <a:pt x="602" y="344"/>
                    </a:cubicBezTo>
                    <a:cubicBezTo>
                      <a:pt x="609" y="354"/>
                      <a:pt x="615" y="352"/>
                      <a:pt x="628" y="354"/>
                    </a:cubicBezTo>
                    <a:cubicBezTo>
                      <a:pt x="647" y="360"/>
                      <a:pt x="659" y="385"/>
                      <a:pt x="672" y="398"/>
                    </a:cubicBezTo>
                    <a:cubicBezTo>
                      <a:pt x="669" y="403"/>
                      <a:pt x="644" y="400"/>
                      <a:pt x="644" y="400"/>
                    </a:cubicBezTo>
                    <a:cubicBezTo>
                      <a:pt x="631" y="398"/>
                      <a:pt x="632" y="403"/>
                      <a:pt x="620" y="400"/>
                    </a:cubicBezTo>
                    <a:cubicBezTo>
                      <a:pt x="613" y="414"/>
                      <a:pt x="621" y="424"/>
                      <a:pt x="630" y="436"/>
                    </a:cubicBezTo>
                    <a:cubicBezTo>
                      <a:pt x="628" y="443"/>
                      <a:pt x="616" y="452"/>
                      <a:pt x="616" y="452"/>
                    </a:cubicBezTo>
                    <a:cubicBezTo>
                      <a:pt x="611" y="460"/>
                      <a:pt x="603" y="470"/>
                      <a:pt x="596" y="476"/>
                    </a:cubicBezTo>
                    <a:cubicBezTo>
                      <a:pt x="592" y="479"/>
                      <a:pt x="586" y="492"/>
                      <a:pt x="586" y="492"/>
                    </a:cubicBezTo>
                    <a:cubicBezTo>
                      <a:pt x="580" y="491"/>
                      <a:pt x="571" y="485"/>
                      <a:pt x="566" y="482"/>
                    </a:cubicBezTo>
                    <a:cubicBezTo>
                      <a:pt x="566" y="482"/>
                      <a:pt x="561" y="467"/>
                      <a:pt x="560" y="464"/>
                    </a:cubicBezTo>
                    <a:cubicBezTo>
                      <a:pt x="558" y="459"/>
                      <a:pt x="552" y="459"/>
                      <a:pt x="548" y="456"/>
                    </a:cubicBezTo>
                    <a:cubicBezTo>
                      <a:pt x="538" y="450"/>
                      <a:pt x="544" y="453"/>
                      <a:pt x="530" y="448"/>
                    </a:cubicBezTo>
                    <a:cubicBezTo>
                      <a:pt x="528" y="447"/>
                      <a:pt x="524" y="446"/>
                      <a:pt x="524" y="446"/>
                    </a:cubicBezTo>
                    <a:cubicBezTo>
                      <a:pt x="512" y="448"/>
                      <a:pt x="505" y="454"/>
                      <a:pt x="494" y="458"/>
                    </a:cubicBezTo>
                    <a:cubicBezTo>
                      <a:pt x="475" y="456"/>
                      <a:pt x="474" y="451"/>
                      <a:pt x="460" y="442"/>
                    </a:cubicBezTo>
                    <a:cubicBezTo>
                      <a:pt x="456" y="430"/>
                      <a:pt x="448" y="434"/>
                      <a:pt x="436" y="436"/>
                    </a:cubicBezTo>
                    <a:cubicBezTo>
                      <a:pt x="417" y="449"/>
                      <a:pt x="429" y="444"/>
                      <a:pt x="398" y="442"/>
                    </a:cubicBezTo>
                    <a:cubicBezTo>
                      <a:pt x="383" y="437"/>
                      <a:pt x="373" y="421"/>
                      <a:pt x="360" y="412"/>
                    </a:cubicBezTo>
                    <a:cubicBezTo>
                      <a:pt x="353" y="402"/>
                      <a:pt x="342" y="395"/>
                      <a:pt x="332" y="388"/>
                    </a:cubicBezTo>
                    <a:cubicBezTo>
                      <a:pt x="325" y="383"/>
                      <a:pt x="322" y="374"/>
                      <a:pt x="316" y="368"/>
                    </a:cubicBezTo>
                    <a:cubicBezTo>
                      <a:pt x="313" y="358"/>
                      <a:pt x="304" y="350"/>
                      <a:pt x="298" y="342"/>
                    </a:cubicBezTo>
                    <a:cubicBezTo>
                      <a:pt x="283" y="321"/>
                      <a:pt x="267" y="290"/>
                      <a:pt x="242" y="282"/>
                    </a:cubicBezTo>
                    <a:cubicBezTo>
                      <a:pt x="220" y="275"/>
                      <a:pt x="172" y="274"/>
                      <a:pt x="172" y="274"/>
                    </a:cubicBezTo>
                    <a:cubicBezTo>
                      <a:pt x="163" y="268"/>
                      <a:pt x="152" y="265"/>
                      <a:pt x="142" y="262"/>
                    </a:cubicBezTo>
                    <a:cubicBezTo>
                      <a:pt x="137" y="260"/>
                      <a:pt x="116" y="257"/>
                      <a:pt x="112" y="254"/>
                    </a:cubicBezTo>
                    <a:cubicBezTo>
                      <a:pt x="96" y="243"/>
                      <a:pt x="92" y="251"/>
                      <a:pt x="74" y="250"/>
                    </a:cubicBezTo>
                    <a:cubicBezTo>
                      <a:pt x="58" y="247"/>
                      <a:pt x="35" y="237"/>
                      <a:pt x="22" y="228"/>
                    </a:cubicBezTo>
                    <a:cubicBezTo>
                      <a:pt x="16" y="224"/>
                      <a:pt x="6" y="210"/>
                      <a:pt x="6" y="210"/>
                    </a:cubicBezTo>
                    <a:cubicBezTo>
                      <a:pt x="0" y="201"/>
                      <a:pt x="4" y="195"/>
                      <a:pt x="8" y="184"/>
                    </a:cubicBezTo>
                    <a:cubicBezTo>
                      <a:pt x="9" y="182"/>
                      <a:pt x="10" y="178"/>
                      <a:pt x="10" y="178"/>
                    </a:cubicBezTo>
                    <a:cubicBezTo>
                      <a:pt x="8" y="157"/>
                      <a:pt x="14" y="155"/>
                      <a:pt x="4" y="160"/>
                    </a:cubicBezTo>
                    <a:close/>
                  </a:path>
                </a:pathLst>
              </a:custGeom>
              <a:solidFill>
                <a:srgbClr val="FFCC00"/>
              </a:solidFill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1" name="Text Box 65"/>
              <p:cNvSpPr txBox="1">
                <a:spLocks noChangeArrowheads="1"/>
              </p:cNvSpPr>
              <p:nvPr/>
            </p:nvSpPr>
            <p:spPr bwMode="auto">
              <a:xfrm>
                <a:off x="590" y="1861"/>
                <a:ext cx="210" cy="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tx1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36" tIns="45718" rIns="91436" bIns="45718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algn="ctr" defTabSz="914400"/>
                <a:r>
                  <a:rPr lang="es-ES_tradnl" sz="600" dirty="0">
                    <a:latin typeface="Verdana" pitchFamily="34" charset="0"/>
                    <a:ea typeface="MS PGothic" pitchFamily="34" charset="-128"/>
                  </a:rPr>
                  <a:t>PENCO</a:t>
                </a:r>
              </a:p>
            </p:txBody>
          </p:sp>
          <p:sp>
            <p:nvSpPr>
              <p:cNvPr id="472" name="Freeform 95"/>
              <p:cNvSpPr>
                <a:spLocks/>
              </p:cNvSpPr>
              <p:nvPr/>
            </p:nvSpPr>
            <p:spPr bwMode="auto">
              <a:xfrm>
                <a:off x="477" y="1745"/>
                <a:ext cx="133" cy="232"/>
              </a:xfrm>
              <a:custGeom>
                <a:avLst/>
                <a:gdLst>
                  <a:gd name="T0" fmla="*/ 10 w 163"/>
                  <a:gd name="T1" fmla="*/ 221 h 288"/>
                  <a:gd name="T2" fmla="*/ 31 w 163"/>
                  <a:gd name="T3" fmla="*/ 204 h 288"/>
                  <a:gd name="T4" fmla="*/ 37 w 163"/>
                  <a:gd name="T5" fmla="*/ 194 h 288"/>
                  <a:gd name="T6" fmla="*/ 37 w 163"/>
                  <a:gd name="T7" fmla="*/ 184 h 288"/>
                  <a:gd name="T8" fmla="*/ 18 w 163"/>
                  <a:gd name="T9" fmla="*/ 170 h 288"/>
                  <a:gd name="T10" fmla="*/ 5 w 163"/>
                  <a:gd name="T11" fmla="*/ 162 h 288"/>
                  <a:gd name="T12" fmla="*/ 0 w 163"/>
                  <a:gd name="T13" fmla="*/ 152 h 288"/>
                  <a:gd name="T14" fmla="*/ 0 w 163"/>
                  <a:gd name="T15" fmla="*/ 140 h 288"/>
                  <a:gd name="T16" fmla="*/ 8 w 163"/>
                  <a:gd name="T17" fmla="*/ 130 h 288"/>
                  <a:gd name="T18" fmla="*/ 21 w 163"/>
                  <a:gd name="T19" fmla="*/ 125 h 288"/>
                  <a:gd name="T20" fmla="*/ 26 w 163"/>
                  <a:gd name="T21" fmla="*/ 104 h 288"/>
                  <a:gd name="T22" fmla="*/ 27 w 163"/>
                  <a:gd name="T23" fmla="*/ 93 h 288"/>
                  <a:gd name="T24" fmla="*/ 31 w 163"/>
                  <a:gd name="T25" fmla="*/ 80 h 288"/>
                  <a:gd name="T26" fmla="*/ 35 w 163"/>
                  <a:gd name="T27" fmla="*/ 69 h 288"/>
                  <a:gd name="T28" fmla="*/ 34 w 163"/>
                  <a:gd name="T29" fmla="*/ 58 h 288"/>
                  <a:gd name="T30" fmla="*/ 32 w 163"/>
                  <a:gd name="T31" fmla="*/ 40 h 288"/>
                  <a:gd name="T32" fmla="*/ 39 w 163"/>
                  <a:gd name="T33" fmla="*/ 32 h 288"/>
                  <a:gd name="T34" fmla="*/ 42 w 163"/>
                  <a:gd name="T35" fmla="*/ 21 h 288"/>
                  <a:gd name="T36" fmla="*/ 40 w 163"/>
                  <a:gd name="T37" fmla="*/ 10 h 288"/>
                  <a:gd name="T38" fmla="*/ 50 w 163"/>
                  <a:gd name="T39" fmla="*/ 7 h 288"/>
                  <a:gd name="T40" fmla="*/ 66 w 163"/>
                  <a:gd name="T41" fmla="*/ 0 h 288"/>
                  <a:gd name="T42" fmla="*/ 77 w 163"/>
                  <a:gd name="T43" fmla="*/ 4 h 288"/>
                  <a:gd name="T44" fmla="*/ 87 w 163"/>
                  <a:gd name="T45" fmla="*/ 15 h 288"/>
                  <a:gd name="T46" fmla="*/ 82 w 163"/>
                  <a:gd name="T47" fmla="*/ 29 h 288"/>
                  <a:gd name="T48" fmla="*/ 74 w 163"/>
                  <a:gd name="T49" fmla="*/ 53 h 288"/>
                  <a:gd name="T50" fmla="*/ 75 w 163"/>
                  <a:gd name="T51" fmla="*/ 84 h 288"/>
                  <a:gd name="T52" fmla="*/ 72 w 163"/>
                  <a:gd name="T53" fmla="*/ 120 h 288"/>
                  <a:gd name="T54" fmla="*/ 75 w 163"/>
                  <a:gd name="T55" fmla="*/ 130 h 288"/>
                  <a:gd name="T56" fmla="*/ 64 w 163"/>
                  <a:gd name="T57" fmla="*/ 133 h 288"/>
                  <a:gd name="T58" fmla="*/ 55 w 163"/>
                  <a:gd name="T59" fmla="*/ 143 h 288"/>
                  <a:gd name="T60" fmla="*/ 61 w 163"/>
                  <a:gd name="T61" fmla="*/ 156 h 288"/>
                  <a:gd name="T62" fmla="*/ 72 w 163"/>
                  <a:gd name="T63" fmla="*/ 165 h 288"/>
                  <a:gd name="T64" fmla="*/ 88 w 163"/>
                  <a:gd name="T65" fmla="*/ 175 h 288"/>
                  <a:gd name="T66" fmla="*/ 109 w 163"/>
                  <a:gd name="T67" fmla="*/ 176 h 288"/>
                  <a:gd name="T68" fmla="*/ 122 w 163"/>
                  <a:gd name="T69" fmla="*/ 181 h 288"/>
                  <a:gd name="T70" fmla="*/ 163 w 163"/>
                  <a:gd name="T71" fmla="*/ 188 h 288"/>
                  <a:gd name="T72" fmla="*/ 160 w 163"/>
                  <a:gd name="T73" fmla="*/ 200 h 288"/>
                  <a:gd name="T74" fmla="*/ 149 w 163"/>
                  <a:gd name="T75" fmla="*/ 210 h 288"/>
                  <a:gd name="T76" fmla="*/ 141 w 163"/>
                  <a:gd name="T77" fmla="*/ 223 h 288"/>
                  <a:gd name="T78" fmla="*/ 135 w 163"/>
                  <a:gd name="T79" fmla="*/ 242 h 288"/>
                  <a:gd name="T80" fmla="*/ 120 w 163"/>
                  <a:gd name="T81" fmla="*/ 255 h 288"/>
                  <a:gd name="T82" fmla="*/ 98 w 163"/>
                  <a:gd name="T83" fmla="*/ 288 h 288"/>
                  <a:gd name="T84" fmla="*/ 88 w 163"/>
                  <a:gd name="T85" fmla="*/ 260 h 288"/>
                  <a:gd name="T86" fmla="*/ 11 w 163"/>
                  <a:gd name="T87" fmla="*/ 22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63" h="288">
                    <a:moveTo>
                      <a:pt x="10" y="221"/>
                    </a:moveTo>
                    <a:lnTo>
                      <a:pt x="31" y="204"/>
                    </a:lnTo>
                    <a:lnTo>
                      <a:pt x="37" y="194"/>
                    </a:lnTo>
                    <a:lnTo>
                      <a:pt x="37" y="184"/>
                    </a:lnTo>
                    <a:lnTo>
                      <a:pt x="18" y="170"/>
                    </a:lnTo>
                    <a:lnTo>
                      <a:pt x="5" y="162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8" y="130"/>
                    </a:lnTo>
                    <a:lnTo>
                      <a:pt x="21" y="125"/>
                    </a:lnTo>
                    <a:lnTo>
                      <a:pt x="26" y="104"/>
                    </a:lnTo>
                    <a:lnTo>
                      <a:pt x="27" y="93"/>
                    </a:lnTo>
                    <a:lnTo>
                      <a:pt x="31" y="80"/>
                    </a:lnTo>
                    <a:lnTo>
                      <a:pt x="35" y="69"/>
                    </a:lnTo>
                    <a:lnTo>
                      <a:pt x="34" y="58"/>
                    </a:lnTo>
                    <a:lnTo>
                      <a:pt x="32" y="40"/>
                    </a:lnTo>
                    <a:lnTo>
                      <a:pt x="39" y="32"/>
                    </a:lnTo>
                    <a:lnTo>
                      <a:pt x="42" y="21"/>
                    </a:lnTo>
                    <a:lnTo>
                      <a:pt x="40" y="10"/>
                    </a:lnTo>
                    <a:lnTo>
                      <a:pt x="50" y="7"/>
                    </a:lnTo>
                    <a:lnTo>
                      <a:pt x="66" y="0"/>
                    </a:lnTo>
                    <a:lnTo>
                      <a:pt x="77" y="4"/>
                    </a:lnTo>
                    <a:lnTo>
                      <a:pt x="87" y="15"/>
                    </a:lnTo>
                    <a:lnTo>
                      <a:pt x="82" y="29"/>
                    </a:lnTo>
                    <a:lnTo>
                      <a:pt x="74" y="53"/>
                    </a:lnTo>
                    <a:lnTo>
                      <a:pt x="75" y="84"/>
                    </a:lnTo>
                    <a:lnTo>
                      <a:pt x="72" y="120"/>
                    </a:lnTo>
                    <a:lnTo>
                      <a:pt x="75" y="130"/>
                    </a:lnTo>
                    <a:lnTo>
                      <a:pt x="64" y="133"/>
                    </a:lnTo>
                    <a:lnTo>
                      <a:pt x="55" y="143"/>
                    </a:lnTo>
                    <a:lnTo>
                      <a:pt x="61" y="156"/>
                    </a:lnTo>
                    <a:lnTo>
                      <a:pt x="72" y="165"/>
                    </a:lnTo>
                    <a:lnTo>
                      <a:pt x="88" y="175"/>
                    </a:lnTo>
                    <a:lnTo>
                      <a:pt x="109" y="176"/>
                    </a:lnTo>
                    <a:lnTo>
                      <a:pt x="122" y="181"/>
                    </a:lnTo>
                    <a:lnTo>
                      <a:pt x="163" y="188"/>
                    </a:lnTo>
                    <a:lnTo>
                      <a:pt x="160" y="200"/>
                    </a:lnTo>
                    <a:lnTo>
                      <a:pt x="149" y="210"/>
                    </a:lnTo>
                    <a:lnTo>
                      <a:pt x="141" y="223"/>
                    </a:lnTo>
                    <a:lnTo>
                      <a:pt x="135" y="242"/>
                    </a:lnTo>
                    <a:lnTo>
                      <a:pt x="120" y="255"/>
                    </a:lnTo>
                    <a:lnTo>
                      <a:pt x="98" y="288"/>
                    </a:lnTo>
                    <a:lnTo>
                      <a:pt x="88" y="260"/>
                    </a:lnTo>
                    <a:lnTo>
                      <a:pt x="11" y="223"/>
                    </a:lnTo>
                  </a:path>
                </a:pathLst>
              </a:custGeom>
              <a:noFill/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 dirty="0"/>
              </a:p>
            </p:txBody>
          </p:sp>
          <p:sp>
            <p:nvSpPr>
              <p:cNvPr id="473" name="Freeform 99"/>
              <p:cNvSpPr>
                <a:spLocks/>
              </p:cNvSpPr>
              <p:nvPr/>
            </p:nvSpPr>
            <p:spPr bwMode="auto">
              <a:xfrm>
                <a:off x="-255" y="3412"/>
                <a:ext cx="72" cy="103"/>
              </a:xfrm>
              <a:custGeom>
                <a:avLst/>
                <a:gdLst>
                  <a:gd name="T0" fmla="*/ 56 w 88"/>
                  <a:gd name="T1" fmla="*/ 123 h 128"/>
                  <a:gd name="T2" fmla="*/ 69 w 88"/>
                  <a:gd name="T3" fmla="*/ 120 h 128"/>
                  <a:gd name="T4" fmla="*/ 82 w 88"/>
                  <a:gd name="T5" fmla="*/ 104 h 128"/>
                  <a:gd name="T6" fmla="*/ 85 w 88"/>
                  <a:gd name="T7" fmla="*/ 70 h 128"/>
                  <a:gd name="T8" fmla="*/ 75 w 88"/>
                  <a:gd name="T9" fmla="*/ 64 h 128"/>
                  <a:gd name="T10" fmla="*/ 59 w 88"/>
                  <a:gd name="T11" fmla="*/ 46 h 128"/>
                  <a:gd name="T12" fmla="*/ 48 w 88"/>
                  <a:gd name="T13" fmla="*/ 30 h 128"/>
                  <a:gd name="T14" fmla="*/ 37 w 88"/>
                  <a:gd name="T15" fmla="*/ 17 h 128"/>
                  <a:gd name="T16" fmla="*/ 27 w 88"/>
                  <a:gd name="T17" fmla="*/ 11 h 128"/>
                  <a:gd name="T18" fmla="*/ 11 w 88"/>
                  <a:gd name="T19" fmla="*/ 3 h 128"/>
                  <a:gd name="T20" fmla="*/ 0 w 88"/>
                  <a:gd name="T21" fmla="*/ 11 h 128"/>
                  <a:gd name="T22" fmla="*/ 13 w 88"/>
                  <a:gd name="T23" fmla="*/ 27 h 128"/>
                  <a:gd name="T24" fmla="*/ 3 w 88"/>
                  <a:gd name="T25" fmla="*/ 65 h 128"/>
                  <a:gd name="T26" fmla="*/ 8 w 88"/>
                  <a:gd name="T27" fmla="*/ 76 h 128"/>
                  <a:gd name="T28" fmla="*/ 18 w 88"/>
                  <a:gd name="T29" fmla="*/ 81 h 128"/>
                  <a:gd name="T30" fmla="*/ 26 w 88"/>
                  <a:gd name="T31" fmla="*/ 94 h 128"/>
                  <a:gd name="T32" fmla="*/ 18 w 88"/>
                  <a:gd name="T33" fmla="*/ 112 h 128"/>
                  <a:gd name="T34" fmla="*/ 24 w 88"/>
                  <a:gd name="T35" fmla="*/ 121 h 128"/>
                  <a:gd name="T36" fmla="*/ 38 w 88"/>
                  <a:gd name="T37" fmla="*/ 113 h 128"/>
                  <a:gd name="T38" fmla="*/ 56 w 88"/>
                  <a:gd name="T39" fmla="*/ 12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8" h="128">
                    <a:moveTo>
                      <a:pt x="56" y="123"/>
                    </a:moveTo>
                    <a:cubicBezTo>
                      <a:pt x="63" y="127"/>
                      <a:pt x="64" y="126"/>
                      <a:pt x="69" y="120"/>
                    </a:cubicBezTo>
                    <a:cubicBezTo>
                      <a:pt x="70" y="113"/>
                      <a:pt x="82" y="104"/>
                      <a:pt x="82" y="104"/>
                    </a:cubicBezTo>
                    <a:cubicBezTo>
                      <a:pt x="82" y="98"/>
                      <a:pt x="88" y="76"/>
                      <a:pt x="85" y="70"/>
                    </a:cubicBezTo>
                    <a:cubicBezTo>
                      <a:pt x="83" y="67"/>
                      <a:pt x="75" y="64"/>
                      <a:pt x="75" y="64"/>
                    </a:cubicBezTo>
                    <a:cubicBezTo>
                      <a:pt x="74" y="58"/>
                      <a:pt x="65" y="49"/>
                      <a:pt x="59" y="46"/>
                    </a:cubicBezTo>
                    <a:cubicBezTo>
                      <a:pt x="58" y="40"/>
                      <a:pt x="53" y="33"/>
                      <a:pt x="48" y="30"/>
                    </a:cubicBezTo>
                    <a:cubicBezTo>
                      <a:pt x="45" y="26"/>
                      <a:pt x="41" y="20"/>
                      <a:pt x="37" y="17"/>
                    </a:cubicBezTo>
                    <a:cubicBezTo>
                      <a:pt x="34" y="14"/>
                      <a:pt x="27" y="11"/>
                      <a:pt x="27" y="11"/>
                    </a:cubicBezTo>
                    <a:cubicBezTo>
                      <a:pt x="23" y="4"/>
                      <a:pt x="20" y="4"/>
                      <a:pt x="11" y="3"/>
                    </a:cubicBezTo>
                    <a:cubicBezTo>
                      <a:pt x="2" y="0"/>
                      <a:pt x="4" y="4"/>
                      <a:pt x="0" y="11"/>
                    </a:cubicBezTo>
                    <a:cubicBezTo>
                      <a:pt x="10" y="17"/>
                      <a:pt x="1" y="23"/>
                      <a:pt x="13" y="27"/>
                    </a:cubicBezTo>
                    <a:cubicBezTo>
                      <a:pt x="5" y="40"/>
                      <a:pt x="20" y="62"/>
                      <a:pt x="3" y="65"/>
                    </a:cubicBezTo>
                    <a:cubicBezTo>
                      <a:pt x="9" y="68"/>
                      <a:pt x="11" y="70"/>
                      <a:pt x="8" y="76"/>
                    </a:cubicBezTo>
                    <a:cubicBezTo>
                      <a:pt x="10" y="82"/>
                      <a:pt x="12" y="84"/>
                      <a:pt x="18" y="81"/>
                    </a:cubicBezTo>
                    <a:cubicBezTo>
                      <a:pt x="21" y="86"/>
                      <a:pt x="21" y="90"/>
                      <a:pt x="26" y="94"/>
                    </a:cubicBezTo>
                    <a:cubicBezTo>
                      <a:pt x="32" y="105"/>
                      <a:pt x="30" y="109"/>
                      <a:pt x="18" y="112"/>
                    </a:cubicBezTo>
                    <a:cubicBezTo>
                      <a:pt x="15" y="119"/>
                      <a:pt x="17" y="120"/>
                      <a:pt x="24" y="121"/>
                    </a:cubicBezTo>
                    <a:cubicBezTo>
                      <a:pt x="34" y="127"/>
                      <a:pt x="37" y="125"/>
                      <a:pt x="38" y="113"/>
                    </a:cubicBezTo>
                    <a:cubicBezTo>
                      <a:pt x="51" y="119"/>
                      <a:pt x="38" y="128"/>
                      <a:pt x="56" y="12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 dirty="0"/>
              </a:p>
            </p:txBody>
          </p:sp>
        </p:grpSp>
        <p:grpSp>
          <p:nvGrpSpPr>
            <p:cNvPr id="357" name="Group 101"/>
            <p:cNvGrpSpPr>
              <a:grpSpLocks/>
            </p:cNvGrpSpPr>
            <p:nvPr/>
          </p:nvGrpSpPr>
          <p:grpSpPr bwMode="auto">
            <a:xfrm>
              <a:off x="2596" y="332"/>
              <a:ext cx="2869" cy="3026"/>
              <a:chOff x="2590" y="323"/>
              <a:chExt cx="2869" cy="3026"/>
            </a:xfrm>
          </p:grpSpPr>
          <p:grpSp>
            <p:nvGrpSpPr>
              <p:cNvPr id="358" name="Group 102"/>
              <p:cNvGrpSpPr>
                <a:grpSpLocks/>
              </p:cNvGrpSpPr>
              <p:nvPr/>
            </p:nvGrpSpPr>
            <p:grpSpPr bwMode="auto">
              <a:xfrm>
                <a:off x="2800" y="414"/>
                <a:ext cx="1414" cy="1983"/>
                <a:chOff x="2803" y="413"/>
                <a:chExt cx="1414" cy="1983"/>
              </a:xfrm>
            </p:grpSpPr>
            <p:sp>
              <p:nvSpPr>
                <p:cNvPr id="415" name="Freeform 103"/>
                <p:cNvSpPr>
                  <a:spLocks/>
                </p:cNvSpPr>
                <p:nvPr/>
              </p:nvSpPr>
              <p:spPr bwMode="auto">
                <a:xfrm>
                  <a:off x="3646" y="1755"/>
                  <a:ext cx="188" cy="126"/>
                </a:xfrm>
                <a:custGeom>
                  <a:avLst/>
                  <a:gdLst>
                    <a:gd name="T0" fmla="*/ 0 w 231"/>
                    <a:gd name="T1" fmla="*/ 47 h 158"/>
                    <a:gd name="T2" fmla="*/ 9 w 231"/>
                    <a:gd name="T3" fmla="*/ 35 h 158"/>
                    <a:gd name="T4" fmla="*/ 30 w 231"/>
                    <a:gd name="T5" fmla="*/ 6 h 158"/>
                    <a:gd name="T6" fmla="*/ 47 w 231"/>
                    <a:gd name="T7" fmla="*/ 5 h 158"/>
                    <a:gd name="T8" fmla="*/ 63 w 231"/>
                    <a:gd name="T9" fmla="*/ 0 h 158"/>
                    <a:gd name="T10" fmla="*/ 87 w 231"/>
                    <a:gd name="T11" fmla="*/ 18 h 158"/>
                    <a:gd name="T12" fmla="*/ 102 w 231"/>
                    <a:gd name="T13" fmla="*/ 30 h 158"/>
                    <a:gd name="T14" fmla="*/ 116 w 231"/>
                    <a:gd name="T15" fmla="*/ 33 h 158"/>
                    <a:gd name="T16" fmla="*/ 140 w 231"/>
                    <a:gd name="T17" fmla="*/ 35 h 158"/>
                    <a:gd name="T18" fmla="*/ 177 w 231"/>
                    <a:gd name="T19" fmla="*/ 33 h 158"/>
                    <a:gd name="T20" fmla="*/ 177 w 231"/>
                    <a:gd name="T21" fmla="*/ 11 h 158"/>
                    <a:gd name="T22" fmla="*/ 201 w 231"/>
                    <a:gd name="T23" fmla="*/ 30 h 158"/>
                    <a:gd name="T24" fmla="*/ 212 w 231"/>
                    <a:gd name="T25" fmla="*/ 57 h 158"/>
                    <a:gd name="T26" fmla="*/ 227 w 231"/>
                    <a:gd name="T27" fmla="*/ 69 h 158"/>
                    <a:gd name="T28" fmla="*/ 231 w 231"/>
                    <a:gd name="T29" fmla="*/ 92 h 158"/>
                    <a:gd name="T30" fmla="*/ 210 w 231"/>
                    <a:gd name="T31" fmla="*/ 120 h 158"/>
                    <a:gd name="T32" fmla="*/ 192 w 231"/>
                    <a:gd name="T33" fmla="*/ 129 h 158"/>
                    <a:gd name="T34" fmla="*/ 143 w 231"/>
                    <a:gd name="T35" fmla="*/ 137 h 158"/>
                    <a:gd name="T36" fmla="*/ 120 w 231"/>
                    <a:gd name="T37" fmla="*/ 158 h 158"/>
                    <a:gd name="T38" fmla="*/ 105 w 231"/>
                    <a:gd name="T39" fmla="*/ 146 h 158"/>
                    <a:gd name="T40" fmla="*/ 99 w 231"/>
                    <a:gd name="T41" fmla="*/ 132 h 158"/>
                    <a:gd name="T42" fmla="*/ 104 w 231"/>
                    <a:gd name="T43" fmla="*/ 107 h 158"/>
                    <a:gd name="T44" fmla="*/ 96 w 231"/>
                    <a:gd name="T45" fmla="*/ 101 h 158"/>
                    <a:gd name="T46" fmla="*/ 66 w 231"/>
                    <a:gd name="T47" fmla="*/ 63 h 158"/>
                    <a:gd name="T48" fmla="*/ 54 w 231"/>
                    <a:gd name="T49" fmla="*/ 56 h 158"/>
                    <a:gd name="T50" fmla="*/ 27 w 231"/>
                    <a:gd name="T51" fmla="*/ 66 h 158"/>
                    <a:gd name="T52" fmla="*/ 9 w 231"/>
                    <a:gd name="T53" fmla="*/ 53 h 158"/>
                    <a:gd name="T54" fmla="*/ 0 w 231"/>
                    <a:gd name="T55" fmla="*/ 47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31" h="158">
                      <a:moveTo>
                        <a:pt x="0" y="47"/>
                      </a:moveTo>
                      <a:cubicBezTo>
                        <a:pt x="2" y="41"/>
                        <a:pt x="4" y="39"/>
                        <a:pt x="9" y="35"/>
                      </a:cubicBezTo>
                      <a:cubicBezTo>
                        <a:pt x="11" y="20"/>
                        <a:pt x="15" y="9"/>
                        <a:pt x="30" y="6"/>
                      </a:cubicBezTo>
                      <a:cubicBezTo>
                        <a:pt x="37" y="2"/>
                        <a:pt x="39" y="6"/>
                        <a:pt x="47" y="5"/>
                      </a:cubicBezTo>
                      <a:cubicBezTo>
                        <a:pt x="52" y="2"/>
                        <a:pt x="58" y="3"/>
                        <a:pt x="63" y="0"/>
                      </a:cubicBezTo>
                      <a:cubicBezTo>
                        <a:pt x="91" y="3"/>
                        <a:pt x="75" y="3"/>
                        <a:pt x="87" y="18"/>
                      </a:cubicBezTo>
                      <a:cubicBezTo>
                        <a:pt x="89" y="35"/>
                        <a:pt x="87" y="32"/>
                        <a:pt x="102" y="30"/>
                      </a:cubicBezTo>
                      <a:cubicBezTo>
                        <a:pt x="108" y="27"/>
                        <a:pt x="110" y="32"/>
                        <a:pt x="116" y="33"/>
                      </a:cubicBezTo>
                      <a:cubicBezTo>
                        <a:pt x="122" y="34"/>
                        <a:pt x="130" y="35"/>
                        <a:pt x="140" y="35"/>
                      </a:cubicBezTo>
                      <a:cubicBezTo>
                        <a:pt x="150" y="35"/>
                        <a:pt x="171" y="37"/>
                        <a:pt x="177" y="33"/>
                      </a:cubicBezTo>
                      <a:cubicBezTo>
                        <a:pt x="183" y="31"/>
                        <a:pt x="172" y="15"/>
                        <a:pt x="177" y="11"/>
                      </a:cubicBezTo>
                      <a:cubicBezTo>
                        <a:pt x="189" y="13"/>
                        <a:pt x="193" y="22"/>
                        <a:pt x="201" y="30"/>
                      </a:cubicBezTo>
                      <a:cubicBezTo>
                        <a:pt x="206" y="43"/>
                        <a:pt x="195" y="55"/>
                        <a:pt x="212" y="57"/>
                      </a:cubicBezTo>
                      <a:cubicBezTo>
                        <a:pt x="219" y="61"/>
                        <a:pt x="223" y="61"/>
                        <a:pt x="227" y="69"/>
                      </a:cubicBezTo>
                      <a:cubicBezTo>
                        <a:pt x="228" y="80"/>
                        <a:pt x="229" y="83"/>
                        <a:pt x="231" y="92"/>
                      </a:cubicBezTo>
                      <a:cubicBezTo>
                        <a:pt x="230" y="112"/>
                        <a:pt x="230" y="118"/>
                        <a:pt x="210" y="120"/>
                      </a:cubicBezTo>
                      <a:cubicBezTo>
                        <a:pt x="205" y="129"/>
                        <a:pt x="203" y="128"/>
                        <a:pt x="192" y="129"/>
                      </a:cubicBezTo>
                      <a:cubicBezTo>
                        <a:pt x="177" y="136"/>
                        <a:pt x="159" y="136"/>
                        <a:pt x="143" y="137"/>
                      </a:cubicBezTo>
                      <a:cubicBezTo>
                        <a:pt x="133" y="143"/>
                        <a:pt x="131" y="154"/>
                        <a:pt x="120" y="158"/>
                      </a:cubicBezTo>
                      <a:cubicBezTo>
                        <a:pt x="104" y="154"/>
                        <a:pt x="110" y="157"/>
                        <a:pt x="105" y="146"/>
                      </a:cubicBezTo>
                      <a:cubicBezTo>
                        <a:pt x="104" y="140"/>
                        <a:pt x="101" y="137"/>
                        <a:pt x="99" y="132"/>
                      </a:cubicBezTo>
                      <a:cubicBezTo>
                        <a:pt x="100" y="124"/>
                        <a:pt x="100" y="115"/>
                        <a:pt x="104" y="107"/>
                      </a:cubicBezTo>
                      <a:cubicBezTo>
                        <a:pt x="95" y="93"/>
                        <a:pt x="107" y="109"/>
                        <a:pt x="96" y="101"/>
                      </a:cubicBezTo>
                      <a:cubicBezTo>
                        <a:pt x="83" y="91"/>
                        <a:pt x="81" y="72"/>
                        <a:pt x="66" y="63"/>
                      </a:cubicBezTo>
                      <a:cubicBezTo>
                        <a:pt x="62" y="58"/>
                        <a:pt x="60" y="57"/>
                        <a:pt x="54" y="56"/>
                      </a:cubicBezTo>
                      <a:cubicBezTo>
                        <a:pt x="32" y="57"/>
                        <a:pt x="34" y="52"/>
                        <a:pt x="27" y="66"/>
                      </a:cubicBezTo>
                      <a:cubicBezTo>
                        <a:pt x="21" y="61"/>
                        <a:pt x="16" y="54"/>
                        <a:pt x="9" y="53"/>
                      </a:cubicBezTo>
                      <a:cubicBezTo>
                        <a:pt x="5" y="51"/>
                        <a:pt x="0" y="52"/>
                        <a:pt x="0" y="47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 cmpd="sng">
                  <a:solidFill>
                    <a:srgbClr val="DDDDDD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16" name="Freeform 104"/>
                <p:cNvSpPr>
                  <a:spLocks/>
                </p:cNvSpPr>
                <p:nvPr/>
              </p:nvSpPr>
              <p:spPr bwMode="auto">
                <a:xfrm>
                  <a:off x="3746" y="1834"/>
                  <a:ext cx="289" cy="213"/>
                </a:xfrm>
                <a:custGeom>
                  <a:avLst/>
                  <a:gdLst>
                    <a:gd name="T0" fmla="*/ 0 w 355"/>
                    <a:gd name="T1" fmla="*/ 58 h 265"/>
                    <a:gd name="T2" fmla="*/ 24 w 355"/>
                    <a:gd name="T3" fmla="*/ 39 h 265"/>
                    <a:gd name="T4" fmla="*/ 54 w 355"/>
                    <a:gd name="T5" fmla="*/ 36 h 265"/>
                    <a:gd name="T6" fmla="*/ 84 w 355"/>
                    <a:gd name="T7" fmla="*/ 27 h 265"/>
                    <a:gd name="T8" fmla="*/ 101 w 355"/>
                    <a:gd name="T9" fmla="*/ 13 h 265"/>
                    <a:gd name="T10" fmla="*/ 90 w 355"/>
                    <a:gd name="T11" fmla="*/ 22 h 265"/>
                    <a:gd name="T12" fmla="*/ 114 w 355"/>
                    <a:gd name="T13" fmla="*/ 3 h 265"/>
                    <a:gd name="T14" fmla="*/ 143 w 355"/>
                    <a:gd name="T15" fmla="*/ 0 h 265"/>
                    <a:gd name="T16" fmla="*/ 188 w 355"/>
                    <a:gd name="T17" fmla="*/ 4 h 265"/>
                    <a:gd name="T18" fmla="*/ 224 w 355"/>
                    <a:gd name="T19" fmla="*/ 19 h 265"/>
                    <a:gd name="T20" fmla="*/ 279 w 355"/>
                    <a:gd name="T21" fmla="*/ 55 h 265"/>
                    <a:gd name="T22" fmla="*/ 290 w 355"/>
                    <a:gd name="T23" fmla="*/ 75 h 265"/>
                    <a:gd name="T24" fmla="*/ 317 w 355"/>
                    <a:gd name="T25" fmla="*/ 111 h 265"/>
                    <a:gd name="T26" fmla="*/ 329 w 355"/>
                    <a:gd name="T27" fmla="*/ 124 h 265"/>
                    <a:gd name="T28" fmla="*/ 341 w 355"/>
                    <a:gd name="T29" fmla="*/ 142 h 265"/>
                    <a:gd name="T30" fmla="*/ 345 w 355"/>
                    <a:gd name="T31" fmla="*/ 165 h 265"/>
                    <a:gd name="T32" fmla="*/ 350 w 355"/>
                    <a:gd name="T33" fmla="*/ 175 h 265"/>
                    <a:gd name="T34" fmla="*/ 320 w 355"/>
                    <a:gd name="T35" fmla="*/ 202 h 265"/>
                    <a:gd name="T36" fmla="*/ 311 w 355"/>
                    <a:gd name="T37" fmla="*/ 217 h 265"/>
                    <a:gd name="T38" fmla="*/ 297 w 355"/>
                    <a:gd name="T39" fmla="*/ 229 h 265"/>
                    <a:gd name="T40" fmla="*/ 288 w 355"/>
                    <a:gd name="T41" fmla="*/ 244 h 265"/>
                    <a:gd name="T42" fmla="*/ 267 w 355"/>
                    <a:gd name="T43" fmla="*/ 253 h 265"/>
                    <a:gd name="T44" fmla="*/ 239 w 355"/>
                    <a:gd name="T45" fmla="*/ 252 h 265"/>
                    <a:gd name="T46" fmla="*/ 183 w 355"/>
                    <a:gd name="T47" fmla="*/ 246 h 265"/>
                    <a:gd name="T48" fmla="*/ 159 w 355"/>
                    <a:gd name="T49" fmla="*/ 249 h 265"/>
                    <a:gd name="T50" fmla="*/ 116 w 355"/>
                    <a:gd name="T51" fmla="*/ 232 h 265"/>
                    <a:gd name="T52" fmla="*/ 102 w 355"/>
                    <a:gd name="T53" fmla="*/ 213 h 265"/>
                    <a:gd name="T54" fmla="*/ 71 w 355"/>
                    <a:gd name="T55" fmla="*/ 211 h 265"/>
                    <a:gd name="T56" fmla="*/ 51 w 355"/>
                    <a:gd name="T57" fmla="*/ 195 h 265"/>
                    <a:gd name="T58" fmla="*/ 35 w 355"/>
                    <a:gd name="T59" fmla="*/ 189 h 265"/>
                    <a:gd name="T60" fmla="*/ 20 w 355"/>
                    <a:gd name="T61" fmla="*/ 174 h 265"/>
                    <a:gd name="T62" fmla="*/ 15 w 355"/>
                    <a:gd name="T63" fmla="*/ 153 h 265"/>
                    <a:gd name="T64" fmla="*/ 9 w 355"/>
                    <a:gd name="T65" fmla="*/ 129 h 265"/>
                    <a:gd name="T66" fmla="*/ 3 w 355"/>
                    <a:gd name="T67" fmla="*/ 87 h 265"/>
                    <a:gd name="T68" fmla="*/ 0 w 355"/>
                    <a:gd name="T69" fmla="*/ 5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55" h="265">
                      <a:moveTo>
                        <a:pt x="0" y="58"/>
                      </a:moveTo>
                      <a:cubicBezTo>
                        <a:pt x="11" y="56"/>
                        <a:pt x="15" y="44"/>
                        <a:pt x="24" y="39"/>
                      </a:cubicBezTo>
                      <a:cubicBezTo>
                        <a:pt x="33" y="34"/>
                        <a:pt x="45" y="36"/>
                        <a:pt x="54" y="36"/>
                      </a:cubicBezTo>
                      <a:cubicBezTo>
                        <a:pt x="64" y="32"/>
                        <a:pt x="73" y="28"/>
                        <a:pt x="84" y="27"/>
                      </a:cubicBezTo>
                      <a:cubicBezTo>
                        <a:pt x="88" y="16"/>
                        <a:pt x="101" y="23"/>
                        <a:pt x="101" y="13"/>
                      </a:cubicBezTo>
                      <a:cubicBezTo>
                        <a:pt x="97" y="16"/>
                        <a:pt x="86" y="24"/>
                        <a:pt x="90" y="22"/>
                      </a:cubicBezTo>
                      <a:cubicBezTo>
                        <a:pt x="99" y="17"/>
                        <a:pt x="104" y="5"/>
                        <a:pt x="114" y="3"/>
                      </a:cubicBezTo>
                      <a:cubicBezTo>
                        <a:pt x="124" y="1"/>
                        <a:pt x="133" y="2"/>
                        <a:pt x="143" y="0"/>
                      </a:cubicBezTo>
                      <a:cubicBezTo>
                        <a:pt x="169" y="1"/>
                        <a:pt x="170" y="0"/>
                        <a:pt x="188" y="4"/>
                      </a:cubicBezTo>
                      <a:cubicBezTo>
                        <a:pt x="198" y="9"/>
                        <a:pt x="213" y="17"/>
                        <a:pt x="224" y="19"/>
                      </a:cubicBezTo>
                      <a:cubicBezTo>
                        <a:pt x="241" y="32"/>
                        <a:pt x="261" y="42"/>
                        <a:pt x="279" y="55"/>
                      </a:cubicBezTo>
                      <a:cubicBezTo>
                        <a:pt x="283" y="62"/>
                        <a:pt x="287" y="68"/>
                        <a:pt x="290" y="75"/>
                      </a:cubicBezTo>
                      <a:cubicBezTo>
                        <a:pt x="293" y="92"/>
                        <a:pt x="302" y="102"/>
                        <a:pt x="317" y="111"/>
                      </a:cubicBezTo>
                      <a:cubicBezTo>
                        <a:pt x="325" y="122"/>
                        <a:pt x="321" y="118"/>
                        <a:pt x="329" y="124"/>
                      </a:cubicBezTo>
                      <a:cubicBezTo>
                        <a:pt x="333" y="130"/>
                        <a:pt x="337" y="136"/>
                        <a:pt x="341" y="142"/>
                      </a:cubicBezTo>
                      <a:cubicBezTo>
                        <a:pt x="342" y="149"/>
                        <a:pt x="343" y="158"/>
                        <a:pt x="345" y="165"/>
                      </a:cubicBezTo>
                      <a:cubicBezTo>
                        <a:pt x="346" y="169"/>
                        <a:pt x="350" y="175"/>
                        <a:pt x="350" y="175"/>
                      </a:cubicBezTo>
                      <a:cubicBezTo>
                        <a:pt x="355" y="202"/>
                        <a:pt x="343" y="201"/>
                        <a:pt x="320" y="202"/>
                      </a:cubicBezTo>
                      <a:cubicBezTo>
                        <a:pt x="314" y="208"/>
                        <a:pt x="315" y="210"/>
                        <a:pt x="311" y="217"/>
                      </a:cubicBezTo>
                      <a:cubicBezTo>
                        <a:pt x="309" y="220"/>
                        <a:pt x="298" y="228"/>
                        <a:pt x="297" y="229"/>
                      </a:cubicBezTo>
                      <a:cubicBezTo>
                        <a:pt x="293" y="232"/>
                        <a:pt x="291" y="240"/>
                        <a:pt x="288" y="244"/>
                      </a:cubicBezTo>
                      <a:cubicBezTo>
                        <a:pt x="286" y="255"/>
                        <a:pt x="278" y="252"/>
                        <a:pt x="267" y="253"/>
                      </a:cubicBezTo>
                      <a:cubicBezTo>
                        <a:pt x="257" y="252"/>
                        <a:pt x="248" y="249"/>
                        <a:pt x="239" y="252"/>
                      </a:cubicBezTo>
                      <a:cubicBezTo>
                        <a:pt x="217" y="265"/>
                        <a:pt x="202" y="250"/>
                        <a:pt x="183" y="246"/>
                      </a:cubicBezTo>
                      <a:cubicBezTo>
                        <a:pt x="172" y="248"/>
                        <a:pt x="171" y="250"/>
                        <a:pt x="159" y="249"/>
                      </a:cubicBezTo>
                      <a:cubicBezTo>
                        <a:pt x="148" y="231"/>
                        <a:pt x="137" y="234"/>
                        <a:pt x="116" y="232"/>
                      </a:cubicBezTo>
                      <a:cubicBezTo>
                        <a:pt x="111" y="222"/>
                        <a:pt x="115" y="216"/>
                        <a:pt x="102" y="213"/>
                      </a:cubicBezTo>
                      <a:cubicBezTo>
                        <a:pt x="91" y="208"/>
                        <a:pt x="84" y="210"/>
                        <a:pt x="71" y="211"/>
                      </a:cubicBezTo>
                      <a:cubicBezTo>
                        <a:pt x="60" y="215"/>
                        <a:pt x="64" y="198"/>
                        <a:pt x="51" y="195"/>
                      </a:cubicBezTo>
                      <a:cubicBezTo>
                        <a:pt x="46" y="191"/>
                        <a:pt x="42" y="190"/>
                        <a:pt x="35" y="189"/>
                      </a:cubicBezTo>
                      <a:cubicBezTo>
                        <a:pt x="28" y="186"/>
                        <a:pt x="20" y="174"/>
                        <a:pt x="20" y="174"/>
                      </a:cubicBezTo>
                      <a:cubicBezTo>
                        <a:pt x="18" y="167"/>
                        <a:pt x="18" y="160"/>
                        <a:pt x="15" y="153"/>
                      </a:cubicBezTo>
                      <a:cubicBezTo>
                        <a:pt x="14" y="145"/>
                        <a:pt x="11" y="137"/>
                        <a:pt x="9" y="129"/>
                      </a:cubicBezTo>
                      <a:cubicBezTo>
                        <a:pt x="8" y="112"/>
                        <a:pt x="10" y="101"/>
                        <a:pt x="3" y="87"/>
                      </a:cubicBezTo>
                      <a:cubicBezTo>
                        <a:pt x="2" y="67"/>
                        <a:pt x="3" y="77"/>
                        <a:pt x="0" y="58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grpSp>
              <p:nvGrpSpPr>
                <p:cNvPr id="417" name="Group 105"/>
                <p:cNvGrpSpPr>
                  <a:grpSpLocks/>
                </p:cNvGrpSpPr>
                <p:nvPr/>
              </p:nvGrpSpPr>
              <p:grpSpPr bwMode="auto">
                <a:xfrm>
                  <a:off x="2803" y="413"/>
                  <a:ext cx="1414" cy="1983"/>
                  <a:chOff x="2803" y="413"/>
                  <a:chExt cx="1414" cy="1983"/>
                </a:xfrm>
              </p:grpSpPr>
              <p:sp>
                <p:nvSpPr>
                  <p:cNvPr id="418" name="Freeform 106"/>
                  <p:cNvSpPr>
                    <a:spLocks/>
                  </p:cNvSpPr>
                  <p:nvPr/>
                </p:nvSpPr>
                <p:spPr bwMode="auto">
                  <a:xfrm>
                    <a:off x="3265" y="1235"/>
                    <a:ext cx="139" cy="94"/>
                  </a:xfrm>
                  <a:custGeom>
                    <a:avLst/>
                    <a:gdLst>
                      <a:gd name="T0" fmla="*/ 149 w 170"/>
                      <a:gd name="T1" fmla="*/ 117 h 117"/>
                      <a:gd name="T2" fmla="*/ 170 w 170"/>
                      <a:gd name="T3" fmla="*/ 79 h 117"/>
                      <a:gd name="T4" fmla="*/ 163 w 170"/>
                      <a:gd name="T5" fmla="*/ 56 h 117"/>
                      <a:gd name="T6" fmla="*/ 81 w 170"/>
                      <a:gd name="T7" fmla="*/ 17 h 117"/>
                      <a:gd name="T8" fmla="*/ 73 w 170"/>
                      <a:gd name="T9" fmla="*/ 21 h 117"/>
                      <a:gd name="T10" fmla="*/ 57 w 170"/>
                      <a:gd name="T11" fmla="*/ 21 h 117"/>
                      <a:gd name="T12" fmla="*/ 49 w 170"/>
                      <a:gd name="T13" fmla="*/ 8 h 117"/>
                      <a:gd name="T14" fmla="*/ 36 w 170"/>
                      <a:gd name="T15" fmla="*/ 0 h 117"/>
                      <a:gd name="T16" fmla="*/ 27 w 170"/>
                      <a:gd name="T17" fmla="*/ 1 h 117"/>
                      <a:gd name="T18" fmla="*/ 25 w 170"/>
                      <a:gd name="T19" fmla="*/ 11 h 117"/>
                      <a:gd name="T20" fmla="*/ 21 w 170"/>
                      <a:gd name="T21" fmla="*/ 19 h 117"/>
                      <a:gd name="T22" fmla="*/ 12 w 170"/>
                      <a:gd name="T23" fmla="*/ 31 h 117"/>
                      <a:gd name="T24" fmla="*/ 7 w 170"/>
                      <a:gd name="T25" fmla="*/ 41 h 117"/>
                      <a:gd name="T26" fmla="*/ 0 w 170"/>
                      <a:gd name="T27" fmla="*/ 47 h 117"/>
                      <a:gd name="T28" fmla="*/ 5 w 170"/>
                      <a:gd name="T29" fmla="*/ 55 h 117"/>
                      <a:gd name="T30" fmla="*/ 18 w 170"/>
                      <a:gd name="T31" fmla="*/ 55 h 117"/>
                      <a:gd name="T32" fmla="*/ 26 w 170"/>
                      <a:gd name="T33" fmla="*/ 53 h 117"/>
                      <a:gd name="T34" fmla="*/ 37 w 170"/>
                      <a:gd name="T35" fmla="*/ 63 h 117"/>
                      <a:gd name="T36" fmla="*/ 45 w 170"/>
                      <a:gd name="T37" fmla="*/ 80 h 117"/>
                      <a:gd name="T38" fmla="*/ 55 w 170"/>
                      <a:gd name="T39" fmla="*/ 98 h 117"/>
                      <a:gd name="T40" fmla="*/ 68 w 170"/>
                      <a:gd name="T41" fmla="*/ 92 h 117"/>
                      <a:gd name="T42" fmla="*/ 111 w 170"/>
                      <a:gd name="T43" fmla="*/ 92 h 117"/>
                      <a:gd name="T44" fmla="*/ 132 w 170"/>
                      <a:gd name="T45" fmla="*/ 105 h 117"/>
                      <a:gd name="T46" fmla="*/ 149 w 170"/>
                      <a:gd name="T47" fmla="*/ 117 h 1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170" h="117">
                        <a:moveTo>
                          <a:pt x="149" y="117"/>
                        </a:moveTo>
                        <a:lnTo>
                          <a:pt x="170" y="79"/>
                        </a:lnTo>
                        <a:lnTo>
                          <a:pt x="163" y="56"/>
                        </a:lnTo>
                        <a:lnTo>
                          <a:pt x="81" y="17"/>
                        </a:lnTo>
                        <a:lnTo>
                          <a:pt x="73" y="21"/>
                        </a:lnTo>
                        <a:lnTo>
                          <a:pt x="57" y="21"/>
                        </a:lnTo>
                        <a:lnTo>
                          <a:pt x="49" y="8"/>
                        </a:lnTo>
                        <a:lnTo>
                          <a:pt x="36" y="0"/>
                        </a:lnTo>
                        <a:lnTo>
                          <a:pt x="27" y="1"/>
                        </a:lnTo>
                        <a:lnTo>
                          <a:pt x="25" y="11"/>
                        </a:lnTo>
                        <a:lnTo>
                          <a:pt x="21" y="19"/>
                        </a:lnTo>
                        <a:lnTo>
                          <a:pt x="12" y="31"/>
                        </a:lnTo>
                        <a:lnTo>
                          <a:pt x="7" y="41"/>
                        </a:lnTo>
                        <a:lnTo>
                          <a:pt x="0" y="47"/>
                        </a:lnTo>
                        <a:lnTo>
                          <a:pt x="5" y="55"/>
                        </a:lnTo>
                        <a:lnTo>
                          <a:pt x="18" y="55"/>
                        </a:lnTo>
                        <a:lnTo>
                          <a:pt x="26" y="53"/>
                        </a:lnTo>
                        <a:lnTo>
                          <a:pt x="37" y="63"/>
                        </a:lnTo>
                        <a:lnTo>
                          <a:pt x="45" y="80"/>
                        </a:lnTo>
                        <a:lnTo>
                          <a:pt x="55" y="98"/>
                        </a:lnTo>
                        <a:lnTo>
                          <a:pt x="68" y="92"/>
                        </a:lnTo>
                        <a:lnTo>
                          <a:pt x="111" y="92"/>
                        </a:lnTo>
                        <a:lnTo>
                          <a:pt x="132" y="105"/>
                        </a:lnTo>
                        <a:lnTo>
                          <a:pt x="149" y="117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9525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ES" dirty="0"/>
                  </a:p>
                </p:txBody>
              </p:sp>
              <p:sp>
                <p:nvSpPr>
                  <p:cNvPr id="419" name="Freeform 107"/>
                  <p:cNvSpPr>
                    <a:spLocks/>
                  </p:cNvSpPr>
                  <p:nvPr/>
                </p:nvSpPr>
                <p:spPr bwMode="auto">
                  <a:xfrm>
                    <a:off x="2803" y="1728"/>
                    <a:ext cx="617" cy="362"/>
                  </a:xfrm>
                  <a:custGeom>
                    <a:avLst/>
                    <a:gdLst>
                      <a:gd name="T0" fmla="*/ 86 w 756"/>
                      <a:gd name="T1" fmla="*/ 420 h 448"/>
                      <a:gd name="T2" fmla="*/ 104 w 756"/>
                      <a:gd name="T3" fmla="*/ 428 h 448"/>
                      <a:gd name="T4" fmla="*/ 134 w 756"/>
                      <a:gd name="T5" fmla="*/ 444 h 448"/>
                      <a:gd name="T6" fmla="*/ 146 w 756"/>
                      <a:gd name="T7" fmla="*/ 448 h 448"/>
                      <a:gd name="T8" fmla="*/ 176 w 756"/>
                      <a:gd name="T9" fmla="*/ 442 h 448"/>
                      <a:gd name="T10" fmla="*/ 204 w 756"/>
                      <a:gd name="T11" fmla="*/ 412 h 448"/>
                      <a:gd name="T12" fmla="*/ 228 w 756"/>
                      <a:gd name="T13" fmla="*/ 374 h 448"/>
                      <a:gd name="T14" fmla="*/ 234 w 756"/>
                      <a:gd name="T15" fmla="*/ 360 h 448"/>
                      <a:gd name="T16" fmla="*/ 262 w 756"/>
                      <a:gd name="T17" fmla="*/ 346 h 448"/>
                      <a:gd name="T18" fmla="*/ 266 w 756"/>
                      <a:gd name="T19" fmla="*/ 340 h 448"/>
                      <a:gd name="T20" fmla="*/ 272 w 756"/>
                      <a:gd name="T21" fmla="*/ 338 h 448"/>
                      <a:gd name="T22" fmla="*/ 286 w 756"/>
                      <a:gd name="T23" fmla="*/ 318 h 448"/>
                      <a:gd name="T24" fmla="*/ 308 w 756"/>
                      <a:gd name="T25" fmla="*/ 318 h 448"/>
                      <a:gd name="T26" fmla="*/ 318 w 756"/>
                      <a:gd name="T27" fmla="*/ 282 h 448"/>
                      <a:gd name="T28" fmla="*/ 336 w 756"/>
                      <a:gd name="T29" fmla="*/ 274 h 448"/>
                      <a:gd name="T30" fmla="*/ 342 w 756"/>
                      <a:gd name="T31" fmla="*/ 272 h 448"/>
                      <a:gd name="T32" fmla="*/ 354 w 756"/>
                      <a:gd name="T33" fmla="*/ 298 h 448"/>
                      <a:gd name="T34" fmla="*/ 384 w 756"/>
                      <a:gd name="T35" fmla="*/ 292 h 448"/>
                      <a:gd name="T36" fmla="*/ 402 w 756"/>
                      <a:gd name="T37" fmla="*/ 302 h 448"/>
                      <a:gd name="T38" fmla="*/ 414 w 756"/>
                      <a:gd name="T39" fmla="*/ 294 h 448"/>
                      <a:gd name="T40" fmla="*/ 426 w 756"/>
                      <a:gd name="T41" fmla="*/ 290 h 448"/>
                      <a:gd name="T42" fmla="*/ 434 w 756"/>
                      <a:gd name="T43" fmla="*/ 302 h 448"/>
                      <a:gd name="T44" fmla="*/ 452 w 756"/>
                      <a:gd name="T45" fmla="*/ 308 h 448"/>
                      <a:gd name="T46" fmla="*/ 478 w 756"/>
                      <a:gd name="T47" fmla="*/ 276 h 448"/>
                      <a:gd name="T48" fmla="*/ 520 w 756"/>
                      <a:gd name="T49" fmla="*/ 288 h 448"/>
                      <a:gd name="T50" fmla="*/ 550 w 756"/>
                      <a:gd name="T51" fmla="*/ 316 h 448"/>
                      <a:gd name="T52" fmla="*/ 660 w 756"/>
                      <a:gd name="T53" fmla="*/ 306 h 448"/>
                      <a:gd name="T54" fmla="*/ 690 w 756"/>
                      <a:gd name="T55" fmla="*/ 246 h 448"/>
                      <a:gd name="T56" fmla="*/ 716 w 756"/>
                      <a:gd name="T57" fmla="*/ 194 h 448"/>
                      <a:gd name="T58" fmla="*/ 740 w 756"/>
                      <a:gd name="T59" fmla="*/ 172 h 448"/>
                      <a:gd name="T60" fmla="*/ 730 w 756"/>
                      <a:gd name="T61" fmla="*/ 146 h 448"/>
                      <a:gd name="T62" fmla="*/ 694 w 756"/>
                      <a:gd name="T63" fmla="*/ 130 h 448"/>
                      <a:gd name="T64" fmla="*/ 684 w 756"/>
                      <a:gd name="T65" fmla="*/ 118 h 448"/>
                      <a:gd name="T66" fmla="*/ 716 w 756"/>
                      <a:gd name="T67" fmla="*/ 98 h 448"/>
                      <a:gd name="T68" fmla="*/ 718 w 756"/>
                      <a:gd name="T69" fmla="*/ 70 h 448"/>
                      <a:gd name="T70" fmla="*/ 712 w 756"/>
                      <a:gd name="T71" fmla="*/ 30 h 448"/>
                      <a:gd name="T72" fmla="*/ 646 w 756"/>
                      <a:gd name="T73" fmla="*/ 2 h 448"/>
                      <a:gd name="T74" fmla="*/ 592 w 756"/>
                      <a:gd name="T75" fmla="*/ 12 h 448"/>
                      <a:gd name="T76" fmla="*/ 576 w 756"/>
                      <a:gd name="T77" fmla="*/ 44 h 448"/>
                      <a:gd name="T78" fmla="*/ 562 w 756"/>
                      <a:gd name="T79" fmla="*/ 60 h 448"/>
                      <a:gd name="T80" fmla="*/ 486 w 756"/>
                      <a:gd name="T81" fmla="*/ 114 h 448"/>
                      <a:gd name="T82" fmla="*/ 462 w 756"/>
                      <a:gd name="T83" fmla="*/ 124 h 448"/>
                      <a:gd name="T84" fmla="*/ 450 w 756"/>
                      <a:gd name="T85" fmla="*/ 128 h 448"/>
                      <a:gd name="T86" fmla="*/ 348 w 756"/>
                      <a:gd name="T87" fmla="*/ 126 h 448"/>
                      <a:gd name="T88" fmla="*/ 282 w 756"/>
                      <a:gd name="T89" fmla="*/ 100 h 448"/>
                      <a:gd name="T90" fmla="*/ 202 w 756"/>
                      <a:gd name="T91" fmla="*/ 74 h 448"/>
                      <a:gd name="T92" fmla="*/ 148 w 756"/>
                      <a:gd name="T93" fmla="*/ 64 h 448"/>
                      <a:gd name="T94" fmla="*/ 144 w 756"/>
                      <a:gd name="T95" fmla="*/ 28 h 448"/>
                      <a:gd name="T96" fmla="*/ 104 w 756"/>
                      <a:gd name="T97" fmla="*/ 0 h 448"/>
                      <a:gd name="T98" fmla="*/ 84 w 756"/>
                      <a:gd name="T99" fmla="*/ 16 h 448"/>
                      <a:gd name="T100" fmla="*/ 58 w 756"/>
                      <a:gd name="T101" fmla="*/ 48 h 448"/>
                      <a:gd name="T102" fmla="*/ 40 w 756"/>
                      <a:gd name="T103" fmla="*/ 96 h 448"/>
                      <a:gd name="T104" fmla="*/ 22 w 756"/>
                      <a:gd name="T105" fmla="*/ 126 h 448"/>
                      <a:gd name="T106" fmla="*/ 18 w 756"/>
                      <a:gd name="T107" fmla="*/ 138 h 448"/>
                      <a:gd name="T108" fmla="*/ 8 w 756"/>
                      <a:gd name="T109" fmla="*/ 184 h 448"/>
                      <a:gd name="T110" fmla="*/ 0 w 756"/>
                      <a:gd name="T111" fmla="*/ 296 h 448"/>
                      <a:gd name="T112" fmla="*/ 40 w 756"/>
                      <a:gd name="T113" fmla="*/ 328 h 448"/>
                      <a:gd name="T114" fmla="*/ 62 w 756"/>
                      <a:gd name="T115" fmla="*/ 352 h 448"/>
                      <a:gd name="T116" fmla="*/ 72 w 756"/>
                      <a:gd name="T117" fmla="*/ 364 h 448"/>
                      <a:gd name="T118" fmla="*/ 80 w 756"/>
                      <a:gd name="T119" fmla="*/ 376 h 448"/>
                      <a:gd name="T120" fmla="*/ 92 w 756"/>
                      <a:gd name="T121" fmla="*/ 422 h 448"/>
                      <a:gd name="T122" fmla="*/ 86 w 756"/>
                      <a:gd name="T123" fmla="*/ 420 h 4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756" h="448">
                        <a:moveTo>
                          <a:pt x="86" y="420"/>
                        </a:moveTo>
                        <a:cubicBezTo>
                          <a:pt x="93" y="422"/>
                          <a:pt x="97" y="426"/>
                          <a:pt x="104" y="428"/>
                        </a:cubicBezTo>
                        <a:cubicBezTo>
                          <a:pt x="111" y="439"/>
                          <a:pt x="122" y="440"/>
                          <a:pt x="134" y="444"/>
                        </a:cubicBezTo>
                        <a:cubicBezTo>
                          <a:pt x="138" y="445"/>
                          <a:pt x="146" y="448"/>
                          <a:pt x="146" y="448"/>
                        </a:cubicBezTo>
                        <a:cubicBezTo>
                          <a:pt x="164" y="442"/>
                          <a:pt x="154" y="444"/>
                          <a:pt x="176" y="442"/>
                        </a:cubicBezTo>
                        <a:cubicBezTo>
                          <a:pt x="186" y="426"/>
                          <a:pt x="183" y="417"/>
                          <a:pt x="204" y="412"/>
                        </a:cubicBezTo>
                        <a:cubicBezTo>
                          <a:pt x="212" y="400"/>
                          <a:pt x="220" y="386"/>
                          <a:pt x="228" y="374"/>
                        </a:cubicBezTo>
                        <a:cubicBezTo>
                          <a:pt x="233" y="367"/>
                          <a:pt x="226" y="368"/>
                          <a:pt x="234" y="360"/>
                        </a:cubicBezTo>
                        <a:cubicBezTo>
                          <a:pt x="242" y="352"/>
                          <a:pt x="252" y="350"/>
                          <a:pt x="262" y="346"/>
                        </a:cubicBezTo>
                        <a:cubicBezTo>
                          <a:pt x="263" y="344"/>
                          <a:pt x="264" y="342"/>
                          <a:pt x="266" y="340"/>
                        </a:cubicBezTo>
                        <a:cubicBezTo>
                          <a:pt x="268" y="339"/>
                          <a:pt x="271" y="339"/>
                          <a:pt x="272" y="338"/>
                        </a:cubicBezTo>
                        <a:cubicBezTo>
                          <a:pt x="278" y="332"/>
                          <a:pt x="281" y="325"/>
                          <a:pt x="286" y="318"/>
                        </a:cubicBezTo>
                        <a:cubicBezTo>
                          <a:pt x="296" y="320"/>
                          <a:pt x="300" y="324"/>
                          <a:pt x="308" y="318"/>
                        </a:cubicBezTo>
                        <a:cubicBezTo>
                          <a:pt x="310" y="310"/>
                          <a:pt x="311" y="286"/>
                          <a:pt x="318" y="282"/>
                        </a:cubicBezTo>
                        <a:cubicBezTo>
                          <a:pt x="328" y="276"/>
                          <a:pt x="322" y="279"/>
                          <a:pt x="336" y="274"/>
                        </a:cubicBezTo>
                        <a:cubicBezTo>
                          <a:pt x="338" y="273"/>
                          <a:pt x="342" y="272"/>
                          <a:pt x="342" y="272"/>
                        </a:cubicBezTo>
                        <a:cubicBezTo>
                          <a:pt x="345" y="282"/>
                          <a:pt x="343" y="294"/>
                          <a:pt x="354" y="298"/>
                        </a:cubicBezTo>
                        <a:cubicBezTo>
                          <a:pt x="373" y="294"/>
                          <a:pt x="361" y="289"/>
                          <a:pt x="384" y="292"/>
                        </a:cubicBezTo>
                        <a:cubicBezTo>
                          <a:pt x="398" y="301"/>
                          <a:pt x="391" y="298"/>
                          <a:pt x="402" y="302"/>
                        </a:cubicBezTo>
                        <a:cubicBezTo>
                          <a:pt x="422" y="295"/>
                          <a:pt x="392" y="306"/>
                          <a:pt x="414" y="294"/>
                        </a:cubicBezTo>
                        <a:cubicBezTo>
                          <a:pt x="418" y="292"/>
                          <a:pt x="426" y="290"/>
                          <a:pt x="426" y="290"/>
                        </a:cubicBezTo>
                        <a:cubicBezTo>
                          <a:pt x="429" y="293"/>
                          <a:pt x="430" y="299"/>
                          <a:pt x="434" y="302"/>
                        </a:cubicBezTo>
                        <a:cubicBezTo>
                          <a:pt x="439" y="306"/>
                          <a:pt x="452" y="308"/>
                          <a:pt x="452" y="308"/>
                        </a:cubicBezTo>
                        <a:cubicBezTo>
                          <a:pt x="471" y="303"/>
                          <a:pt x="469" y="290"/>
                          <a:pt x="478" y="276"/>
                        </a:cubicBezTo>
                        <a:cubicBezTo>
                          <a:pt x="494" y="278"/>
                          <a:pt x="505" y="284"/>
                          <a:pt x="520" y="288"/>
                        </a:cubicBezTo>
                        <a:cubicBezTo>
                          <a:pt x="529" y="302"/>
                          <a:pt x="534" y="311"/>
                          <a:pt x="550" y="316"/>
                        </a:cubicBezTo>
                        <a:cubicBezTo>
                          <a:pt x="589" y="315"/>
                          <a:pt x="622" y="309"/>
                          <a:pt x="660" y="306"/>
                        </a:cubicBezTo>
                        <a:cubicBezTo>
                          <a:pt x="685" y="300"/>
                          <a:pt x="686" y="267"/>
                          <a:pt x="690" y="246"/>
                        </a:cubicBezTo>
                        <a:cubicBezTo>
                          <a:pt x="693" y="230"/>
                          <a:pt x="705" y="205"/>
                          <a:pt x="716" y="194"/>
                        </a:cubicBezTo>
                        <a:cubicBezTo>
                          <a:pt x="721" y="178"/>
                          <a:pt x="722" y="177"/>
                          <a:pt x="740" y="172"/>
                        </a:cubicBezTo>
                        <a:cubicBezTo>
                          <a:pt x="756" y="161"/>
                          <a:pt x="738" y="157"/>
                          <a:pt x="730" y="146"/>
                        </a:cubicBezTo>
                        <a:cubicBezTo>
                          <a:pt x="725" y="131"/>
                          <a:pt x="707" y="132"/>
                          <a:pt x="694" y="130"/>
                        </a:cubicBezTo>
                        <a:cubicBezTo>
                          <a:pt x="691" y="126"/>
                          <a:pt x="685" y="123"/>
                          <a:pt x="684" y="118"/>
                        </a:cubicBezTo>
                        <a:cubicBezTo>
                          <a:pt x="680" y="103"/>
                          <a:pt x="707" y="100"/>
                          <a:pt x="716" y="98"/>
                        </a:cubicBezTo>
                        <a:cubicBezTo>
                          <a:pt x="727" y="91"/>
                          <a:pt x="725" y="81"/>
                          <a:pt x="718" y="70"/>
                        </a:cubicBezTo>
                        <a:cubicBezTo>
                          <a:pt x="716" y="57"/>
                          <a:pt x="718" y="42"/>
                          <a:pt x="712" y="30"/>
                        </a:cubicBezTo>
                        <a:cubicBezTo>
                          <a:pt x="702" y="11"/>
                          <a:pt x="665" y="5"/>
                          <a:pt x="646" y="2"/>
                        </a:cubicBezTo>
                        <a:cubicBezTo>
                          <a:pt x="621" y="3"/>
                          <a:pt x="610" y="0"/>
                          <a:pt x="592" y="12"/>
                        </a:cubicBezTo>
                        <a:cubicBezTo>
                          <a:pt x="587" y="27"/>
                          <a:pt x="590" y="35"/>
                          <a:pt x="576" y="44"/>
                        </a:cubicBezTo>
                        <a:cubicBezTo>
                          <a:pt x="567" y="58"/>
                          <a:pt x="572" y="53"/>
                          <a:pt x="562" y="60"/>
                        </a:cubicBezTo>
                        <a:cubicBezTo>
                          <a:pt x="545" y="85"/>
                          <a:pt x="513" y="102"/>
                          <a:pt x="486" y="114"/>
                        </a:cubicBezTo>
                        <a:cubicBezTo>
                          <a:pt x="478" y="118"/>
                          <a:pt x="470" y="121"/>
                          <a:pt x="462" y="124"/>
                        </a:cubicBezTo>
                        <a:cubicBezTo>
                          <a:pt x="458" y="126"/>
                          <a:pt x="450" y="128"/>
                          <a:pt x="450" y="128"/>
                        </a:cubicBezTo>
                        <a:cubicBezTo>
                          <a:pt x="416" y="127"/>
                          <a:pt x="382" y="127"/>
                          <a:pt x="348" y="126"/>
                        </a:cubicBezTo>
                        <a:cubicBezTo>
                          <a:pt x="325" y="125"/>
                          <a:pt x="303" y="107"/>
                          <a:pt x="282" y="100"/>
                        </a:cubicBezTo>
                        <a:cubicBezTo>
                          <a:pt x="260" y="78"/>
                          <a:pt x="231" y="76"/>
                          <a:pt x="202" y="74"/>
                        </a:cubicBezTo>
                        <a:cubicBezTo>
                          <a:pt x="184" y="71"/>
                          <a:pt x="166" y="70"/>
                          <a:pt x="148" y="64"/>
                        </a:cubicBezTo>
                        <a:cubicBezTo>
                          <a:pt x="142" y="45"/>
                          <a:pt x="152" y="77"/>
                          <a:pt x="144" y="28"/>
                        </a:cubicBezTo>
                        <a:cubicBezTo>
                          <a:pt x="142" y="15"/>
                          <a:pt x="116" y="4"/>
                          <a:pt x="104" y="0"/>
                        </a:cubicBezTo>
                        <a:cubicBezTo>
                          <a:pt x="85" y="3"/>
                          <a:pt x="97" y="7"/>
                          <a:pt x="84" y="16"/>
                        </a:cubicBezTo>
                        <a:cubicBezTo>
                          <a:pt x="77" y="27"/>
                          <a:pt x="63" y="34"/>
                          <a:pt x="58" y="48"/>
                        </a:cubicBezTo>
                        <a:cubicBezTo>
                          <a:pt x="53" y="64"/>
                          <a:pt x="48" y="81"/>
                          <a:pt x="40" y="96"/>
                        </a:cubicBezTo>
                        <a:cubicBezTo>
                          <a:pt x="35" y="106"/>
                          <a:pt x="29" y="116"/>
                          <a:pt x="22" y="126"/>
                        </a:cubicBezTo>
                        <a:cubicBezTo>
                          <a:pt x="20" y="130"/>
                          <a:pt x="18" y="138"/>
                          <a:pt x="18" y="138"/>
                        </a:cubicBezTo>
                        <a:cubicBezTo>
                          <a:pt x="16" y="154"/>
                          <a:pt x="12" y="169"/>
                          <a:pt x="8" y="184"/>
                        </a:cubicBezTo>
                        <a:cubicBezTo>
                          <a:pt x="10" y="223"/>
                          <a:pt x="8" y="258"/>
                          <a:pt x="0" y="296"/>
                        </a:cubicBezTo>
                        <a:cubicBezTo>
                          <a:pt x="3" y="330"/>
                          <a:pt x="10" y="325"/>
                          <a:pt x="40" y="328"/>
                        </a:cubicBezTo>
                        <a:cubicBezTo>
                          <a:pt x="52" y="332"/>
                          <a:pt x="52" y="345"/>
                          <a:pt x="62" y="352"/>
                        </a:cubicBezTo>
                        <a:cubicBezTo>
                          <a:pt x="76" y="373"/>
                          <a:pt x="54" y="341"/>
                          <a:pt x="72" y="364"/>
                        </a:cubicBezTo>
                        <a:cubicBezTo>
                          <a:pt x="75" y="368"/>
                          <a:pt x="80" y="376"/>
                          <a:pt x="80" y="376"/>
                        </a:cubicBezTo>
                        <a:cubicBezTo>
                          <a:pt x="83" y="392"/>
                          <a:pt x="87" y="407"/>
                          <a:pt x="92" y="422"/>
                        </a:cubicBezTo>
                        <a:cubicBezTo>
                          <a:pt x="93" y="424"/>
                          <a:pt x="88" y="421"/>
                          <a:pt x="86" y="42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mpd="sng">
                    <a:solidFill>
                      <a:schemeClr val="tx1">
                        <a:lumMod val="50000"/>
                        <a:lumOff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tx1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ES" dirty="0"/>
                  </a:p>
                </p:txBody>
              </p:sp>
              <p:sp>
                <p:nvSpPr>
                  <p:cNvPr id="420" name="Freeform 108"/>
                  <p:cNvSpPr>
                    <a:spLocks/>
                  </p:cNvSpPr>
                  <p:nvPr/>
                </p:nvSpPr>
                <p:spPr bwMode="auto">
                  <a:xfrm>
                    <a:off x="2971" y="1948"/>
                    <a:ext cx="521" cy="448"/>
                  </a:xfrm>
                  <a:custGeom>
                    <a:avLst/>
                    <a:gdLst>
                      <a:gd name="T0" fmla="*/ 10 w 638"/>
                      <a:gd name="T1" fmla="*/ 119 h 558"/>
                      <a:gd name="T2" fmla="*/ 31 w 638"/>
                      <a:gd name="T3" fmla="*/ 86 h 558"/>
                      <a:gd name="T4" fmla="*/ 62 w 638"/>
                      <a:gd name="T5" fmla="*/ 67 h 558"/>
                      <a:gd name="T6" fmla="*/ 100 w 638"/>
                      <a:gd name="T7" fmla="*/ 47 h 558"/>
                      <a:gd name="T8" fmla="*/ 132 w 638"/>
                      <a:gd name="T9" fmla="*/ 3 h 558"/>
                      <a:gd name="T10" fmla="*/ 183 w 638"/>
                      <a:gd name="T11" fmla="*/ 22 h 558"/>
                      <a:gd name="T12" fmla="*/ 214 w 638"/>
                      <a:gd name="T13" fmla="*/ 21 h 558"/>
                      <a:gd name="T14" fmla="*/ 248 w 638"/>
                      <a:gd name="T15" fmla="*/ 39 h 558"/>
                      <a:gd name="T16" fmla="*/ 295 w 638"/>
                      <a:gd name="T17" fmla="*/ 11 h 558"/>
                      <a:gd name="T18" fmla="*/ 314 w 638"/>
                      <a:gd name="T19" fmla="*/ 17 h 558"/>
                      <a:gd name="T20" fmla="*/ 346 w 638"/>
                      <a:gd name="T21" fmla="*/ 45 h 558"/>
                      <a:gd name="T22" fmla="*/ 396 w 638"/>
                      <a:gd name="T23" fmla="*/ 41 h 558"/>
                      <a:gd name="T24" fmla="*/ 460 w 638"/>
                      <a:gd name="T25" fmla="*/ 39 h 558"/>
                      <a:gd name="T26" fmla="*/ 472 w 638"/>
                      <a:gd name="T27" fmla="*/ 93 h 558"/>
                      <a:gd name="T28" fmla="*/ 462 w 638"/>
                      <a:gd name="T29" fmla="*/ 129 h 558"/>
                      <a:gd name="T30" fmla="*/ 508 w 638"/>
                      <a:gd name="T31" fmla="*/ 153 h 558"/>
                      <a:gd name="T32" fmla="*/ 564 w 638"/>
                      <a:gd name="T33" fmla="*/ 177 h 558"/>
                      <a:gd name="T34" fmla="*/ 638 w 638"/>
                      <a:gd name="T35" fmla="*/ 197 h 558"/>
                      <a:gd name="T36" fmla="*/ 586 w 638"/>
                      <a:gd name="T37" fmla="*/ 261 h 558"/>
                      <a:gd name="T38" fmla="*/ 596 w 638"/>
                      <a:gd name="T39" fmla="*/ 313 h 558"/>
                      <a:gd name="T40" fmla="*/ 574 w 638"/>
                      <a:gd name="T41" fmla="*/ 363 h 558"/>
                      <a:gd name="T42" fmla="*/ 540 w 638"/>
                      <a:gd name="T43" fmla="*/ 419 h 558"/>
                      <a:gd name="T44" fmla="*/ 534 w 638"/>
                      <a:gd name="T45" fmla="*/ 463 h 558"/>
                      <a:gd name="T46" fmla="*/ 522 w 638"/>
                      <a:gd name="T47" fmla="*/ 525 h 558"/>
                      <a:gd name="T48" fmla="*/ 456 w 638"/>
                      <a:gd name="T49" fmla="*/ 533 h 558"/>
                      <a:gd name="T50" fmla="*/ 456 w 638"/>
                      <a:gd name="T51" fmla="*/ 479 h 558"/>
                      <a:gd name="T52" fmla="*/ 440 w 638"/>
                      <a:gd name="T53" fmla="*/ 455 h 558"/>
                      <a:gd name="T54" fmla="*/ 410 w 638"/>
                      <a:gd name="T55" fmla="*/ 433 h 558"/>
                      <a:gd name="T56" fmla="*/ 384 w 638"/>
                      <a:gd name="T57" fmla="*/ 415 h 558"/>
                      <a:gd name="T58" fmla="*/ 260 w 638"/>
                      <a:gd name="T59" fmla="*/ 401 h 558"/>
                      <a:gd name="T60" fmla="*/ 164 w 638"/>
                      <a:gd name="T61" fmla="*/ 363 h 558"/>
                      <a:gd name="T62" fmla="*/ 104 w 638"/>
                      <a:gd name="T63" fmla="*/ 321 h 558"/>
                      <a:gd name="T64" fmla="*/ 82 w 638"/>
                      <a:gd name="T65" fmla="*/ 337 h 558"/>
                      <a:gd name="T66" fmla="*/ 76 w 638"/>
                      <a:gd name="T67" fmla="*/ 307 h 558"/>
                      <a:gd name="T68" fmla="*/ 106 w 638"/>
                      <a:gd name="T69" fmla="*/ 221 h 558"/>
                      <a:gd name="T70" fmla="*/ 86 w 638"/>
                      <a:gd name="T71" fmla="*/ 191 h 558"/>
                      <a:gd name="T72" fmla="*/ 32 w 638"/>
                      <a:gd name="T73" fmla="*/ 165 h 558"/>
                      <a:gd name="T74" fmla="*/ 0 w 638"/>
                      <a:gd name="T75" fmla="*/ 137 h 5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638" h="558">
                        <a:moveTo>
                          <a:pt x="0" y="137"/>
                        </a:moveTo>
                        <a:cubicBezTo>
                          <a:pt x="4" y="131"/>
                          <a:pt x="5" y="124"/>
                          <a:pt x="10" y="119"/>
                        </a:cubicBezTo>
                        <a:cubicBezTo>
                          <a:pt x="14" y="115"/>
                          <a:pt x="22" y="107"/>
                          <a:pt x="22" y="107"/>
                        </a:cubicBezTo>
                        <a:cubicBezTo>
                          <a:pt x="26" y="102"/>
                          <a:pt x="24" y="93"/>
                          <a:pt x="31" y="86"/>
                        </a:cubicBezTo>
                        <a:cubicBezTo>
                          <a:pt x="36" y="81"/>
                          <a:pt x="46" y="83"/>
                          <a:pt x="51" y="80"/>
                        </a:cubicBezTo>
                        <a:cubicBezTo>
                          <a:pt x="56" y="77"/>
                          <a:pt x="58" y="72"/>
                          <a:pt x="62" y="67"/>
                        </a:cubicBezTo>
                        <a:cubicBezTo>
                          <a:pt x="66" y="63"/>
                          <a:pt x="74" y="50"/>
                          <a:pt x="78" y="49"/>
                        </a:cubicBezTo>
                        <a:cubicBezTo>
                          <a:pt x="85" y="47"/>
                          <a:pt x="93" y="48"/>
                          <a:pt x="100" y="47"/>
                        </a:cubicBezTo>
                        <a:cubicBezTo>
                          <a:pt x="106" y="41"/>
                          <a:pt x="107" y="23"/>
                          <a:pt x="112" y="16"/>
                        </a:cubicBezTo>
                        <a:cubicBezTo>
                          <a:pt x="117" y="9"/>
                          <a:pt x="126" y="2"/>
                          <a:pt x="132" y="3"/>
                        </a:cubicBezTo>
                        <a:cubicBezTo>
                          <a:pt x="142" y="6"/>
                          <a:pt x="137" y="21"/>
                          <a:pt x="148" y="25"/>
                        </a:cubicBezTo>
                        <a:cubicBezTo>
                          <a:pt x="170" y="20"/>
                          <a:pt x="159" y="14"/>
                          <a:pt x="183" y="22"/>
                        </a:cubicBezTo>
                        <a:cubicBezTo>
                          <a:pt x="187" y="23"/>
                          <a:pt x="192" y="31"/>
                          <a:pt x="192" y="31"/>
                        </a:cubicBezTo>
                        <a:cubicBezTo>
                          <a:pt x="201" y="30"/>
                          <a:pt x="214" y="21"/>
                          <a:pt x="214" y="21"/>
                        </a:cubicBezTo>
                        <a:cubicBezTo>
                          <a:pt x="234" y="28"/>
                          <a:pt x="208" y="21"/>
                          <a:pt x="230" y="33"/>
                        </a:cubicBezTo>
                        <a:cubicBezTo>
                          <a:pt x="236" y="36"/>
                          <a:pt x="248" y="39"/>
                          <a:pt x="248" y="39"/>
                        </a:cubicBezTo>
                        <a:cubicBezTo>
                          <a:pt x="263" y="35"/>
                          <a:pt x="259" y="12"/>
                          <a:pt x="274" y="5"/>
                        </a:cubicBezTo>
                        <a:cubicBezTo>
                          <a:pt x="282" y="0"/>
                          <a:pt x="289" y="9"/>
                          <a:pt x="295" y="11"/>
                        </a:cubicBezTo>
                        <a:cubicBezTo>
                          <a:pt x="301" y="13"/>
                          <a:pt x="305" y="14"/>
                          <a:pt x="308" y="15"/>
                        </a:cubicBezTo>
                        <a:cubicBezTo>
                          <a:pt x="310" y="16"/>
                          <a:pt x="314" y="17"/>
                          <a:pt x="314" y="17"/>
                        </a:cubicBezTo>
                        <a:cubicBezTo>
                          <a:pt x="318" y="23"/>
                          <a:pt x="323" y="32"/>
                          <a:pt x="328" y="37"/>
                        </a:cubicBezTo>
                        <a:cubicBezTo>
                          <a:pt x="333" y="42"/>
                          <a:pt x="346" y="45"/>
                          <a:pt x="346" y="45"/>
                        </a:cubicBezTo>
                        <a:cubicBezTo>
                          <a:pt x="361" y="44"/>
                          <a:pt x="375" y="44"/>
                          <a:pt x="390" y="43"/>
                        </a:cubicBezTo>
                        <a:cubicBezTo>
                          <a:pt x="392" y="43"/>
                          <a:pt x="394" y="41"/>
                          <a:pt x="396" y="41"/>
                        </a:cubicBezTo>
                        <a:cubicBezTo>
                          <a:pt x="404" y="39"/>
                          <a:pt x="420" y="35"/>
                          <a:pt x="420" y="35"/>
                        </a:cubicBezTo>
                        <a:cubicBezTo>
                          <a:pt x="433" y="36"/>
                          <a:pt x="449" y="31"/>
                          <a:pt x="460" y="39"/>
                        </a:cubicBezTo>
                        <a:cubicBezTo>
                          <a:pt x="468" y="45"/>
                          <a:pt x="476" y="65"/>
                          <a:pt x="476" y="65"/>
                        </a:cubicBezTo>
                        <a:cubicBezTo>
                          <a:pt x="475" y="74"/>
                          <a:pt x="471" y="84"/>
                          <a:pt x="472" y="93"/>
                        </a:cubicBezTo>
                        <a:cubicBezTo>
                          <a:pt x="472" y="97"/>
                          <a:pt x="476" y="105"/>
                          <a:pt x="476" y="105"/>
                        </a:cubicBezTo>
                        <a:cubicBezTo>
                          <a:pt x="473" y="115"/>
                          <a:pt x="466" y="118"/>
                          <a:pt x="462" y="129"/>
                        </a:cubicBezTo>
                        <a:cubicBezTo>
                          <a:pt x="472" y="144"/>
                          <a:pt x="471" y="144"/>
                          <a:pt x="490" y="147"/>
                        </a:cubicBezTo>
                        <a:cubicBezTo>
                          <a:pt x="496" y="149"/>
                          <a:pt x="508" y="153"/>
                          <a:pt x="508" y="153"/>
                        </a:cubicBezTo>
                        <a:cubicBezTo>
                          <a:pt x="521" y="166"/>
                          <a:pt x="528" y="162"/>
                          <a:pt x="546" y="159"/>
                        </a:cubicBezTo>
                        <a:cubicBezTo>
                          <a:pt x="556" y="162"/>
                          <a:pt x="555" y="171"/>
                          <a:pt x="564" y="177"/>
                        </a:cubicBezTo>
                        <a:cubicBezTo>
                          <a:pt x="579" y="174"/>
                          <a:pt x="593" y="171"/>
                          <a:pt x="608" y="169"/>
                        </a:cubicBezTo>
                        <a:cubicBezTo>
                          <a:pt x="628" y="173"/>
                          <a:pt x="632" y="179"/>
                          <a:pt x="638" y="197"/>
                        </a:cubicBezTo>
                        <a:cubicBezTo>
                          <a:pt x="635" y="210"/>
                          <a:pt x="638" y="224"/>
                          <a:pt x="624" y="229"/>
                        </a:cubicBezTo>
                        <a:cubicBezTo>
                          <a:pt x="604" y="224"/>
                          <a:pt x="592" y="244"/>
                          <a:pt x="586" y="261"/>
                        </a:cubicBezTo>
                        <a:cubicBezTo>
                          <a:pt x="588" y="275"/>
                          <a:pt x="595" y="285"/>
                          <a:pt x="600" y="299"/>
                        </a:cubicBezTo>
                        <a:cubicBezTo>
                          <a:pt x="600" y="301"/>
                          <a:pt x="597" y="311"/>
                          <a:pt x="596" y="313"/>
                        </a:cubicBezTo>
                        <a:cubicBezTo>
                          <a:pt x="594" y="317"/>
                          <a:pt x="588" y="325"/>
                          <a:pt x="588" y="325"/>
                        </a:cubicBezTo>
                        <a:cubicBezTo>
                          <a:pt x="585" y="366"/>
                          <a:pt x="583" y="337"/>
                          <a:pt x="574" y="363"/>
                        </a:cubicBezTo>
                        <a:cubicBezTo>
                          <a:pt x="571" y="394"/>
                          <a:pt x="571" y="392"/>
                          <a:pt x="540" y="395"/>
                        </a:cubicBezTo>
                        <a:cubicBezTo>
                          <a:pt x="534" y="404"/>
                          <a:pt x="537" y="410"/>
                          <a:pt x="540" y="419"/>
                        </a:cubicBezTo>
                        <a:cubicBezTo>
                          <a:pt x="532" y="424"/>
                          <a:pt x="545" y="432"/>
                          <a:pt x="538" y="439"/>
                        </a:cubicBezTo>
                        <a:cubicBezTo>
                          <a:pt x="539" y="448"/>
                          <a:pt x="532" y="454"/>
                          <a:pt x="534" y="463"/>
                        </a:cubicBezTo>
                        <a:cubicBezTo>
                          <a:pt x="535" y="469"/>
                          <a:pt x="538" y="485"/>
                          <a:pt x="538" y="485"/>
                        </a:cubicBezTo>
                        <a:cubicBezTo>
                          <a:pt x="537" y="493"/>
                          <a:pt x="531" y="515"/>
                          <a:pt x="522" y="525"/>
                        </a:cubicBezTo>
                        <a:cubicBezTo>
                          <a:pt x="513" y="535"/>
                          <a:pt x="493" y="546"/>
                          <a:pt x="482" y="547"/>
                        </a:cubicBezTo>
                        <a:cubicBezTo>
                          <a:pt x="475" y="558"/>
                          <a:pt x="469" y="532"/>
                          <a:pt x="456" y="533"/>
                        </a:cubicBezTo>
                        <a:cubicBezTo>
                          <a:pt x="459" y="522"/>
                          <a:pt x="467" y="517"/>
                          <a:pt x="470" y="507"/>
                        </a:cubicBezTo>
                        <a:cubicBezTo>
                          <a:pt x="468" y="495"/>
                          <a:pt x="459" y="489"/>
                          <a:pt x="456" y="479"/>
                        </a:cubicBezTo>
                        <a:cubicBezTo>
                          <a:pt x="454" y="473"/>
                          <a:pt x="455" y="466"/>
                          <a:pt x="452" y="461"/>
                        </a:cubicBezTo>
                        <a:cubicBezTo>
                          <a:pt x="450" y="457"/>
                          <a:pt x="443" y="457"/>
                          <a:pt x="440" y="455"/>
                        </a:cubicBezTo>
                        <a:cubicBezTo>
                          <a:pt x="417" y="442"/>
                          <a:pt x="437" y="452"/>
                          <a:pt x="422" y="441"/>
                        </a:cubicBezTo>
                        <a:cubicBezTo>
                          <a:pt x="418" y="438"/>
                          <a:pt x="410" y="433"/>
                          <a:pt x="410" y="433"/>
                        </a:cubicBezTo>
                        <a:cubicBezTo>
                          <a:pt x="407" y="429"/>
                          <a:pt x="405" y="425"/>
                          <a:pt x="402" y="421"/>
                        </a:cubicBezTo>
                        <a:cubicBezTo>
                          <a:pt x="398" y="416"/>
                          <a:pt x="384" y="415"/>
                          <a:pt x="384" y="415"/>
                        </a:cubicBezTo>
                        <a:cubicBezTo>
                          <a:pt x="378" y="411"/>
                          <a:pt x="364" y="405"/>
                          <a:pt x="364" y="405"/>
                        </a:cubicBezTo>
                        <a:cubicBezTo>
                          <a:pt x="328" y="407"/>
                          <a:pt x="295" y="407"/>
                          <a:pt x="260" y="401"/>
                        </a:cubicBezTo>
                        <a:cubicBezTo>
                          <a:pt x="250" y="395"/>
                          <a:pt x="241" y="393"/>
                          <a:pt x="230" y="391"/>
                        </a:cubicBezTo>
                        <a:cubicBezTo>
                          <a:pt x="210" y="378"/>
                          <a:pt x="187" y="371"/>
                          <a:pt x="164" y="363"/>
                        </a:cubicBezTo>
                        <a:cubicBezTo>
                          <a:pt x="157" y="342"/>
                          <a:pt x="150" y="331"/>
                          <a:pt x="128" y="325"/>
                        </a:cubicBezTo>
                        <a:cubicBezTo>
                          <a:pt x="119" y="319"/>
                          <a:pt x="116" y="318"/>
                          <a:pt x="104" y="321"/>
                        </a:cubicBezTo>
                        <a:cubicBezTo>
                          <a:pt x="100" y="322"/>
                          <a:pt x="92" y="325"/>
                          <a:pt x="92" y="325"/>
                        </a:cubicBezTo>
                        <a:cubicBezTo>
                          <a:pt x="88" y="329"/>
                          <a:pt x="87" y="337"/>
                          <a:pt x="82" y="337"/>
                        </a:cubicBezTo>
                        <a:cubicBezTo>
                          <a:pt x="80" y="337"/>
                          <a:pt x="80" y="333"/>
                          <a:pt x="80" y="331"/>
                        </a:cubicBezTo>
                        <a:cubicBezTo>
                          <a:pt x="78" y="323"/>
                          <a:pt x="76" y="307"/>
                          <a:pt x="76" y="307"/>
                        </a:cubicBezTo>
                        <a:cubicBezTo>
                          <a:pt x="78" y="274"/>
                          <a:pt x="78" y="261"/>
                          <a:pt x="100" y="239"/>
                        </a:cubicBezTo>
                        <a:cubicBezTo>
                          <a:pt x="102" y="233"/>
                          <a:pt x="106" y="221"/>
                          <a:pt x="106" y="221"/>
                        </a:cubicBezTo>
                        <a:cubicBezTo>
                          <a:pt x="103" y="218"/>
                          <a:pt x="97" y="217"/>
                          <a:pt x="94" y="213"/>
                        </a:cubicBezTo>
                        <a:cubicBezTo>
                          <a:pt x="90" y="207"/>
                          <a:pt x="90" y="197"/>
                          <a:pt x="86" y="191"/>
                        </a:cubicBezTo>
                        <a:cubicBezTo>
                          <a:pt x="82" y="185"/>
                          <a:pt x="76" y="179"/>
                          <a:pt x="72" y="173"/>
                        </a:cubicBezTo>
                        <a:cubicBezTo>
                          <a:pt x="68" y="167"/>
                          <a:pt x="35" y="165"/>
                          <a:pt x="32" y="165"/>
                        </a:cubicBezTo>
                        <a:cubicBezTo>
                          <a:pt x="35" y="136"/>
                          <a:pt x="40" y="134"/>
                          <a:pt x="8" y="137"/>
                        </a:cubicBezTo>
                        <a:cubicBezTo>
                          <a:pt x="1" y="139"/>
                          <a:pt x="3" y="140"/>
                          <a:pt x="0" y="13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mpd="sng">
                    <a:solidFill>
                      <a:schemeClr val="tx1">
                        <a:lumMod val="50000"/>
                        <a:lumOff val="50000"/>
                      </a:schemeClr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tx1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ES" dirty="0"/>
                  </a:p>
                </p:txBody>
              </p:sp>
              <p:sp>
                <p:nvSpPr>
                  <p:cNvPr id="421" name="Freeform 109"/>
                  <p:cNvSpPr>
                    <a:spLocks/>
                  </p:cNvSpPr>
                  <p:nvPr/>
                </p:nvSpPr>
                <p:spPr bwMode="auto">
                  <a:xfrm>
                    <a:off x="3299" y="1600"/>
                    <a:ext cx="170" cy="195"/>
                  </a:xfrm>
                  <a:custGeom>
                    <a:avLst/>
                    <a:gdLst>
                      <a:gd name="T0" fmla="*/ 41 w 209"/>
                      <a:gd name="T1" fmla="*/ 34 h 243"/>
                      <a:gd name="T2" fmla="*/ 61 w 209"/>
                      <a:gd name="T3" fmla="*/ 50 h 243"/>
                      <a:gd name="T4" fmla="*/ 77 w 209"/>
                      <a:gd name="T5" fmla="*/ 38 h 243"/>
                      <a:gd name="T6" fmla="*/ 113 w 209"/>
                      <a:gd name="T7" fmla="*/ 28 h 243"/>
                      <a:gd name="T8" fmla="*/ 115 w 209"/>
                      <a:gd name="T9" fmla="*/ 10 h 243"/>
                      <a:gd name="T10" fmla="*/ 125 w 209"/>
                      <a:gd name="T11" fmla="*/ 0 h 243"/>
                      <a:gd name="T12" fmla="*/ 139 w 209"/>
                      <a:gd name="T13" fmla="*/ 28 h 243"/>
                      <a:gd name="T14" fmla="*/ 151 w 209"/>
                      <a:gd name="T15" fmla="*/ 60 h 243"/>
                      <a:gd name="T16" fmla="*/ 161 w 209"/>
                      <a:gd name="T17" fmla="*/ 98 h 243"/>
                      <a:gd name="T18" fmla="*/ 171 w 209"/>
                      <a:gd name="T19" fmla="*/ 116 h 243"/>
                      <a:gd name="T20" fmla="*/ 151 w 209"/>
                      <a:gd name="T21" fmla="*/ 148 h 243"/>
                      <a:gd name="T22" fmla="*/ 165 w 209"/>
                      <a:gd name="T23" fmla="*/ 166 h 243"/>
                      <a:gd name="T24" fmla="*/ 187 w 209"/>
                      <a:gd name="T25" fmla="*/ 178 h 243"/>
                      <a:gd name="T26" fmla="*/ 197 w 209"/>
                      <a:gd name="T27" fmla="*/ 192 h 243"/>
                      <a:gd name="T28" fmla="*/ 203 w 209"/>
                      <a:gd name="T29" fmla="*/ 208 h 243"/>
                      <a:gd name="T30" fmla="*/ 209 w 209"/>
                      <a:gd name="T31" fmla="*/ 230 h 243"/>
                      <a:gd name="T32" fmla="*/ 201 w 209"/>
                      <a:gd name="T33" fmla="*/ 240 h 243"/>
                      <a:gd name="T34" fmla="*/ 181 w 209"/>
                      <a:gd name="T35" fmla="*/ 234 h 243"/>
                      <a:gd name="T36" fmla="*/ 175 w 209"/>
                      <a:gd name="T37" fmla="*/ 232 h 243"/>
                      <a:gd name="T38" fmla="*/ 139 w 209"/>
                      <a:gd name="T39" fmla="*/ 238 h 243"/>
                      <a:gd name="T40" fmla="*/ 111 w 209"/>
                      <a:gd name="T41" fmla="*/ 240 h 243"/>
                      <a:gd name="T42" fmla="*/ 101 w 209"/>
                      <a:gd name="T43" fmla="*/ 184 h 243"/>
                      <a:gd name="T44" fmla="*/ 15 w 209"/>
                      <a:gd name="T45" fmla="*/ 160 h 243"/>
                      <a:gd name="T46" fmla="*/ 1 w 209"/>
                      <a:gd name="T47" fmla="*/ 158 h 243"/>
                      <a:gd name="T48" fmla="*/ 15 w 209"/>
                      <a:gd name="T49" fmla="*/ 118 h 243"/>
                      <a:gd name="T50" fmla="*/ 29 w 209"/>
                      <a:gd name="T51" fmla="*/ 106 h 243"/>
                      <a:gd name="T52" fmla="*/ 21 w 209"/>
                      <a:gd name="T53" fmla="*/ 92 h 243"/>
                      <a:gd name="T54" fmla="*/ 21 w 209"/>
                      <a:gd name="T55" fmla="*/ 74 h 243"/>
                      <a:gd name="T56" fmla="*/ 3 w 209"/>
                      <a:gd name="T57" fmla="*/ 66 h 243"/>
                      <a:gd name="T58" fmla="*/ 11 w 209"/>
                      <a:gd name="T59" fmla="*/ 50 h 243"/>
                      <a:gd name="T60" fmla="*/ 41 w 209"/>
                      <a:gd name="T61" fmla="*/ 34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209" h="243">
                        <a:moveTo>
                          <a:pt x="41" y="34"/>
                        </a:moveTo>
                        <a:cubicBezTo>
                          <a:pt x="44" y="44"/>
                          <a:pt x="52" y="47"/>
                          <a:pt x="61" y="50"/>
                        </a:cubicBezTo>
                        <a:cubicBezTo>
                          <a:pt x="70" y="47"/>
                          <a:pt x="71" y="42"/>
                          <a:pt x="77" y="38"/>
                        </a:cubicBezTo>
                        <a:cubicBezTo>
                          <a:pt x="86" y="32"/>
                          <a:pt x="102" y="30"/>
                          <a:pt x="113" y="28"/>
                        </a:cubicBezTo>
                        <a:cubicBezTo>
                          <a:pt x="116" y="18"/>
                          <a:pt x="115" y="24"/>
                          <a:pt x="115" y="10"/>
                        </a:cubicBezTo>
                        <a:cubicBezTo>
                          <a:pt x="105" y="43"/>
                          <a:pt x="114" y="7"/>
                          <a:pt x="125" y="0"/>
                        </a:cubicBezTo>
                        <a:cubicBezTo>
                          <a:pt x="129" y="11"/>
                          <a:pt x="129" y="21"/>
                          <a:pt x="139" y="28"/>
                        </a:cubicBezTo>
                        <a:cubicBezTo>
                          <a:pt x="136" y="48"/>
                          <a:pt x="126" y="56"/>
                          <a:pt x="151" y="60"/>
                        </a:cubicBezTo>
                        <a:cubicBezTo>
                          <a:pt x="169" y="87"/>
                          <a:pt x="149" y="53"/>
                          <a:pt x="161" y="98"/>
                        </a:cubicBezTo>
                        <a:cubicBezTo>
                          <a:pt x="163" y="105"/>
                          <a:pt x="169" y="109"/>
                          <a:pt x="171" y="116"/>
                        </a:cubicBezTo>
                        <a:cubicBezTo>
                          <a:pt x="164" y="126"/>
                          <a:pt x="163" y="144"/>
                          <a:pt x="151" y="148"/>
                        </a:cubicBezTo>
                        <a:cubicBezTo>
                          <a:pt x="146" y="162"/>
                          <a:pt x="153" y="163"/>
                          <a:pt x="165" y="166"/>
                        </a:cubicBezTo>
                        <a:cubicBezTo>
                          <a:pt x="173" y="171"/>
                          <a:pt x="180" y="171"/>
                          <a:pt x="187" y="178"/>
                        </a:cubicBezTo>
                        <a:cubicBezTo>
                          <a:pt x="191" y="182"/>
                          <a:pt x="194" y="187"/>
                          <a:pt x="197" y="192"/>
                        </a:cubicBezTo>
                        <a:cubicBezTo>
                          <a:pt x="200" y="197"/>
                          <a:pt x="201" y="202"/>
                          <a:pt x="203" y="208"/>
                        </a:cubicBezTo>
                        <a:cubicBezTo>
                          <a:pt x="205" y="215"/>
                          <a:pt x="207" y="223"/>
                          <a:pt x="209" y="230"/>
                        </a:cubicBezTo>
                        <a:cubicBezTo>
                          <a:pt x="207" y="236"/>
                          <a:pt x="209" y="240"/>
                          <a:pt x="201" y="240"/>
                        </a:cubicBezTo>
                        <a:cubicBezTo>
                          <a:pt x="198" y="240"/>
                          <a:pt x="182" y="234"/>
                          <a:pt x="181" y="234"/>
                        </a:cubicBezTo>
                        <a:cubicBezTo>
                          <a:pt x="179" y="233"/>
                          <a:pt x="175" y="232"/>
                          <a:pt x="175" y="232"/>
                        </a:cubicBezTo>
                        <a:cubicBezTo>
                          <a:pt x="149" y="238"/>
                          <a:pt x="189" y="242"/>
                          <a:pt x="139" y="238"/>
                        </a:cubicBezTo>
                        <a:cubicBezTo>
                          <a:pt x="129" y="239"/>
                          <a:pt x="120" y="243"/>
                          <a:pt x="111" y="240"/>
                        </a:cubicBezTo>
                        <a:cubicBezTo>
                          <a:pt x="108" y="222"/>
                          <a:pt x="107" y="201"/>
                          <a:pt x="101" y="184"/>
                        </a:cubicBezTo>
                        <a:cubicBezTo>
                          <a:pt x="94" y="164"/>
                          <a:pt x="28" y="161"/>
                          <a:pt x="15" y="160"/>
                        </a:cubicBezTo>
                        <a:cubicBezTo>
                          <a:pt x="9" y="160"/>
                          <a:pt x="7" y="159"/>
                          <a:pt x="1" y="158"/>
                        </a:cubicBezTo>
                        <a:cubicBezTo>
                          <a:pt x="6" y="144"/>
                          <a:pt x="0" y="123"/>
                          <a:pt x="15" y="118"/>
                        </a:cubicBezTo>
                        <a:cubicBezTo>
                          <a:pt x="19" y="109"/>
                          <a:pt x="28" y="110"/>
                          <a:pt x="29" y="106"/>
                        </a:cubicBezTo>
                        <a:cubicBezTo>
                          <a:pt x="30" y="102"/>
                          <a:pt x="22" y="97"/>
                          <a:pt x="21" y="92"/>
                        </a:cubicBezTo>
                        <a:cubicBezTo>
                          <a:pt x="16" y="78"/>
                          <a:pt x="15" y="84"/>
                          <a:pt x="21" y="74"/>
                        </a:cubicBezTo>
                        <a:cubicBezTo>
                          <a:pt x="7" y="69"/>
                          <a:pt x="13" y="72"/>
                          <a:pt x="3" y="66"/>
                        </a:cubicBezTo>
                        <a:cubicBezTo>
                          <a:pt x="6" y="58"/>
                          <a:pt x="3" y="53"/>
                          <a:pt x="11" y="50"/>
                        </a:cubicBezTo>
                        <a:cubicBezTo>
                          <a:pt x="18" y="39"/>
                          <a:pt x="32" y="43"/>
                          <a:pt x="41" y="34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 cmpd="sng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tx1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ES" dirty="0"/>
                  </a:p>
                </p:txBody>
              </p:sp>
              <p:sp>
                <p:nvSpPr>
                  <p:cNvPr id="422" name="Freeform 110"/>
                  <p:cNvSpPr>
                    <a:spLocks/>
                  </p:cNvSpPr>
                  <p:nvPr/>
                </p:nvSpPr>
                <p:spPr bwMode="auto">
                  <a:xfrm>
                    <a:off x="3785" y="413"/>
                    <a:ext cx="384" cy="441"/>
                  </a:xfrm>
                  <a:custGeom>
                    <a:avLst/>
                    <a:gdLst>
                      <a:gd name="T0" fmla="*/ 48 w 472"/>
                      <a:gd name="T1" fmla="*/ 402 h 548"/>
                      <a:gd name="T2" fmla="*/ 70 w 472"/>
                      <a:gd name="T3" fmla="*/ 364 h 548"/>
                      <a:gd name="T4" fmla="*/ 82 w 472"/>
                      <a:gd name="T5" fmla="*/ 360 h 548"/>
                      <a:gd name="T6" fmla="*/ 88 w 472"/>
                      <a:gd name="T7" fmla="*/ 356 h 548"/>
                      <a:gd name="T8" fmla="*/ 94 w 472"/>
                      <a:gd name="T9" fmla="*/ 338 h 548"/>
                      <a:gd name="T10" fmla="*/ 82 w 472"/>
                      <a:gd name="T11" fmla="*/ 268 h 548"/>
                      <a:gd name="T12" fmla="*/ 80 w 472"/>
                      <a:gd name="T13" fmla="*/ 254 h 548"/>
                      <a:gd name="T14" fmla="*/ 78 w 472"/>
                      <a:gd name="T15" fmla="*/ 222 h 548"/>
                      <a:gd name="T16" fmla="*/ 58 w 472"/>
                      <a:gd name="T17" fmla="*/ 174 h 548"/>
                      <a:gd name="T18" fmla="*/ 10 w 472"/>
                      <a:gd name="T19" fmla="*/ 150 h 548"/>
                      <a:gd name="T20" fmla="*/ 0 w 472"/>
                      <a:gd name="T21" fmla="*/ 130 h 548"/>
                      <a:gd name="T22" fmla="*/ 14 w 472"/>
                      <a:gd name="T23" fmla="*/ 116 h 548"/>
                      <a:gd name="T24" fmla="*/ 46 w 472"/>
                      <a:gd name="T25" fmla="*/ 104 h 548"/>
                      <a:gd name="T26" fmla="*/ 74 w 472"/>
                      <a:gd name="T27" fmla="*/ 98 h 548"/>
                      <a:gd name="T28" fmla="*/ 154 w 472"/>
                      <a:gd name="T29" fmla="*/ 84 h 548"/>
                      <a:gd name="T30" fmla="*/ 180 w 472"/>
                      <a:gd name="T31" fmla="*/ 70 h 548"/>
                      <a:gd name="T32" fmla="*/ 182 w 472"/>
                      <a:gd name="T33" fmla="*/ 50 h 548"/>
                      <a:gd name="T34" fmla="*/ 170 w 472"/>
                      <a:gd name="T35" fmla="*/ 32 h 548"/>
                      <a:gd name="T36" fmla="*/ 210 w 472"/>
                      <a:gd name="T37" fmla="*/ 0 h 548"/>
                      <a:gd name="T38" fmla="*/ 244 w 472"/>
                      <a:gd name="T39" fmla="*/ 20 h 548"/>
                      <a:gd name="T40" fmla="*/ 284 w 472"/>
                      <a:gd name="T41" fmla="*/ 12 h 548"/>
                      <a:gd name="T42" fmla="*/ 278 w 472"/>
                      <a:gd name="T43" fmla="*/ 40 h 548"/>
                      <a:gd name="T44" fmla="*/ 280 w 472"/>
                      <a:gd name="T45" fmla="*/ 94 h 548"/>
                      <a:gd name="T46" fmla="*/ 296 w 472"/>
                      <a:gd name="T47" fmla="*/ 118 h 548"/>
                      <a:gd name="T48" fmla="*/ 330 w 472"/>
                      <a:gd name="T49" fmla="*/ 126 h 548"/>
                      <a:gd name="T50" fmla="*/ 340 w 472"/>
                      <a:gd name="T51" fmla="*/ 126 h 548"/>
                      <a:gd name="T52" fmla="*/ 350 w 472"/>
                      <a:gd name="T53" fmla="*/ 142 h 548"/>
                      <a:gd name="T54" fmla="*/ 370 w 472"/>
                      <a:gd name="T55" fmla="*/ 164 h 548"/>
                      <a:gd name="T56" fmla="*/ 412 w 472"/>
                      <a:gd name="T57" fmla="*/ 162 h 548"/>
                      <a:gd name="T58" fmla="*/ 424 w 472"/>
                      <a:gd name="T59" fmla="*/ 144 h 548"/>
                      <a:gd name="T60" fmla="*/ 446 w 472"/>
                      <a:gd name="T61" fmla="*/ 158 h 548"/>
                      <a:gd name="T62" fmla="*/ 462 w 472"/>
                      <a:gd name="T63" fmla="*/ 174 h 548"/>
                      <a:gd name="T64" fmla="*/ 458 w 472"/>
                      <a:gd name="T65" fmla="*/ 206 h 548"/>
                      <a:gd name="T66" fmla="*/ 440 w 472"/>
                      <a:gd name="T67" fmla="*/ 226 h 548"/>
                      <a:gd name="T68" fmla="*/ 398 w 472"/>
                      <a:gd name="T69" fmla="*/ 220 h 548"/>
                      <a:gd name="T70" fmla="*/ 386 w 472"/>
                      <a:gd name="T71" fmla="*/ 216 h 548"/>
                      <a:gd name="T72" fmla="*/ 364 w 472"/>
                      <a:gd name="T73" fmla="*/ 220 h 548"/>
                      <a:gd name="T74" fmla="*/ 368 w 472"/>
                      <a:gd name="T75" fmla="*/ 236 h 548"/>
                      <a:gd name="T76" fmla="*/ 336 w 472"/>
                      <a:gd name="T77" fmla="*/ 250 h 548"/>
                      <a:gd name="T78" fmla="*/ 334 w 472"/>
                      <a:gd name="T79" fmla="*/ 274 h 548"/>
                      <a:gd name="T80" fmla="*/ 312 w 472"/>
                      <a:gd name="T81" fmla="*/ 276 h 548"/>
                      <a:gd name="T82" fmla="*/ 318 w 472"/>
                      <a:gd name="T83" fmla="*/ 294 h 548"/>
                      <a:gd name="T84" fmla="*/ 316 w 472"/>
                      <a:gd name="T85" fmla="*/ 316 h 548"/>
                      <a:gd name="T86" fmla="*/ 298 w 472"/>
                      <a:gd name="T87" fmla="*/ 328 h 548"/>
                      <a:gd name="T88" fmla="*/ 286 w 472"/>
                      <a:gd name="T89" fmla="*/ 346 h 548"/>
                      <a:gd name="T90" fmla="*/ 280 w 472"/>
                      <a:gd name="T91" fmla="*/ 370 h 548"/>
                      <a:gd name="T92" fmla="*/ 294 w 472"/>
                      <a:gd name="T93" fmla="*/ 400 h 548"/>
                      <a:gd name="T94" fmla="*/ 302 w 472"/>
                      <a:gd name="T95" fmla="*/ 418 h 548"/>
                      <a:gd name="T96" fmla="*/ 256 w 472"/>
                      <a:gd name="T97" fmla="*/ 442 h 548"/>
                      <a:gd name="T98" fmla="*/ 226 w 472"/>
                      <a:gd name="T99" fmla="*/ 452 h 548"/>
                      <a:gd name="T100" fmla="*/ 200 w 472"/>
                      <a:gd name="T101" fmla="*/ 478 h 548"/>
                      <a:gd name="T102" fmla="*/ 190 w 472"/>
                      <a:gd name="T103" fmla="*/ 520 h 548"/>
                      <a:gd name="T104" fmla="*/ 182 w 472"/>
                      <a:gd name="T105" fmla="*/ 538 h 548"/>
                      <a:gd name="T106" fmla="*/ 176 w 472"/>
                      <a:gd name="T107" fmla="*/ 540 h 548"/>
                      <a:gd name="T108" fmla="*/ 158 w 472"/>
                      <a:gd name="T109" fmla="*/ 548 h 548"/>
                      <a:gd name="T110" fmla="*/ 144 w 472"/>
                      <a:gd name="T111" fmla="*/ 498 h 548"/>
                      <a:gd name="T112" fmla="*/ 122 w 472"/>
                      <a:gd name="T113" fmla="*/ 514 h 548"/>
                      <a:gd name="T114" fmla="*/ 82 w 472"/>
                      <a:gd name="T115" fmla="*/ 512 h 548"/>
                      <a:gd name="T116" fmla="*/ 74 w 472"/>
                      <a:gd name="T117" fmla="*/ 484 h 548"/>
                      <a:gd name="T118" fmla="*/ 64 w 472"/>
                      <a:gd name="T119" fmla="*/ 466 h 548"/>
                      <a:gd name="T120" fmla="*/ 58 w 472"/>
                      <a:gd name="T121" fmla="*/ 446 h 548"/>
                      <a:gd name="T122" fmla="*/ 52 w 472"/>
                      <a:gd name="T123" fmla="*/ 428 h 548"/>
                      <a:gd name="T124" fmla="*/ 48 w 472"/>
                      <a:gd name="T125" fmla="*/ 402 h 5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472" h="548">
                        <a:moveTo>
                          <a:pt x="48" y="402"/>
                        </a:moveTo>
                        <a:cubicBezTo>
                          <a:pt x="51" y="390"/>
                          <a:pt x="59" y="370"/>
                          <a:pt x="70" y="364"/>
                        </a:cubicBezTo>
                        <a:cubicBezTo>
                          <a:pt x="74" y="362"/>
                          <a:pt x="78" y="362"/>
                          <a:pt x="82" y="360"/>
                        </a:cubicBezTo>
                        <a:cubicBezTo>
                          <a:pt x="84" y="359"/>
                          <a:pt x="86" y="357"/>
                          <a:pt x="88" y="356"/>
                        </a:cubicBezTo>
                        <a:cubicBezTo>
                          <a:pt x="90" y="350"/>
                          <a:pt x="94" y="338"/>
                          <a:pt x="94" y="338"/>
                        </a:cubicBezTo>
                        <a:cubicBezTo>
                          <a:pt x="92" y="283"/>
                          <a:pt x="92" y="299"/>
                          <a:pt x="82" y="268"/>
                        </a:cubicBezTo>
                        <a:cubicBezTo>
                          <a:pt x="81" y="263"/>
                          <a:pt x="80" y="259"/>
                          <a:pt x="80" y="254"/>
                        </a:cubicBezTo>
                        <a:cubicBezTo>
                          <a:pt x="79" y="243"/>
                          <a:pt x="79" y="233"/>
                          <a:pt x="78" y="222"/>
                        </a:cubicBezTo>
                        <a:cubicBezTo>
                          <a:pt x="76" y="210"/>
                          <a:pt x="69" y="181"/>
                          <a:pt x="58" y="174"/>
                        </a:cubicBezTo>
                        <a:cubicBezTo>
                          <a:pt x="43" y="164"/>
                          <a:pt x="25" y="160"/>
                          <a:pt x="10" y="150"/>
                        </a:cubicBezTo>
                        <a:cubicBezTo>
                          <a:pt x="0" y="136"/>
                          <a:pt x="3" y="143"/>
                          <a:pt x="0" y="130"/>
                        </a:cubicBezTo>
                        <a:cubicBezTo>
                          <a:pt x="3" y="119"/>
                          <a:pt x="5" y="122"/>
                          <a:pt x="14" y="116"/>
                        </a:cubicBezTo>
                        <a:cubicBezTo>
                          <a:pt x="18" y="104"/>
                          <a:pt x="35" y="105"/>
                          <a:pt x="46" y="104"/>
                        </a:cubicBezTo>
                        <a:cubicBezTo>
                          <a:pt x="63" y="98"/>
                          <a:pt x="54" y="101"/>
                          <a:pt x="74" y="98"/>
                        </a:cubicBezTo>
                        <a:cubicBezTo>
                          <a:pt x="100" y="80"/>
                          <a:pt x="118" y="85"/>
                          <a:pt x="154" y="84"/>
                        </a:cubicBezTo>
                        <a:cubicBezTo>
                          <a:pt x="158" y="72"/>
                          <a:pt x="169" y="72"/>
                          <a:pt x="180" y="70"/>
                        </a:cubicBezTo>
                        <a:cubicBezTo>
                          <a:pt x="183" y="61"/>
                          <a:pt x="186" y="58"/>
                          <a:pt x="182" y="50"/>
                        </a:cubicBezTo>
                        <a:cubicBezTo>
                          <a:pt x="179" y="44"/>
                          <a:pt x="170" y="32"/>
                          <a:pt x="170" y="32"/>
                        </a:cubicBezTo>
                        <a:cubicBezTo>
                          <a:pt x="177" y="6"/>
                          <a:pt x="191" y="13"/>
                          <a:pt x="210" y="0"/>
                        </a:cubicBezTo>
                        <a:cubicBezTo>
                          <a:pt x="249" y="4"/>
                          <a:pt x="223" y="6"/>
                          <a:pt x="244" y="20"/>
                        </a:cubicBezTo>
                        <a:cubicBezTo>
                          <a:pt x="266" y="10"/>
                          <a:pt x="258" y="9"/>
                          <a:pt x="284" y="12"/>
                        </a:cubicBezTo>
                        <a:cubicBezTo>
                          <a:pt x="299" y="17"/>
                          <a:pt x="281" y="30"/>
                          <a:pt x="278" y="40"/>
                        </a:cubicBezTo>
                        <a:cubicBezTo>
                          <a:pt x="280" y="81"/>
                          <a:pt x="273" y="72"/>
                          <a:pt x="280" y="94"/>
                        </a:cubicBezTo>
                        <a:cubicBezTo>
                          <a:pt x="282" y="116"/>
                          <a:pt x="277" y="123"/>
                          <a:pt x="296" y="118"/>
                        </a:cubicBezTo>
                        <a:cubicBezTo>
                          <a:pt x="312" y="119"/>
                          <a:pt x="318" y="118"/>
                          <a:pt x="330" y="126"/>
                        </a:cubicBezTo>
                        <a:cubicBezTo>
                          <a:pt x="332" y="132"/>
                          <a:pt x="334" y="123"/>
                          <a:pt x="340" y="126"/>
                        </a:cubicBezTo>
                        <a:cubicBezTo>
                          <a:pt x="344" y="128"/>
                          <a:pt x="350" y="142"/>
                          <a:pt x="350" y="142"/>
                        </a:cubicBezTo>
                        <a:cubicBezTo>
                          <a:pt x="353" y="159"/>
                          <a:pt x="355" y="159"/>
                          <a:pt x="370" y="164"/>
                        </a:cubicBezTo>
                        <a:cubicBezTo>
                          <a:pt x="384" y="163"/>
                          <a:pt x="398" y="165"/>
                          <a:pt x="412" y="162"/>
                        </a:cubicBezTo>
                        <a:cubicBezTo>
                          <a:pt x="417" y="161"/>
                          <a:pt x="424" y="144"/>
                          <a:pt x="424" y="144"/>
                        </a:cubicBezTo>
                        <a:cubicBezTo>
                          <a:pt x="446" y="147"/>
                          <a:pt x="433" y="148"/>
                          <a:pt x="446" y="158"/>
                        </a:cubicBezTo>
                        <a:cubicBezTo>
                          <a:pt x="452" y="162"/>
                          <a:pt x="462" y="174"/>
                          <a:pt x="462" y="174"/>
                        </a:cubicBezTo>
                        <a:cubicBezTo>
                          <a:pt x="469" y="184"/>
                          <a:pt x="472" y="201"/>
                          <a:pt x="458" y="206"/>
                        </a:cubicBezTo>
                        <a:cubicBezTo>
                          <a:pt x="452" y="215"/>
                          <a:pt x="451" y="222"/>
                          <a:pt x="440" y="226"/>
                        </a:cubicBezTo>
                        <a:cubicBezTo>
                          <a:pt x="429" y="242"/>
                          <a:pt x="411" y="226"/>
                          <a:pt x="398" y="220"/>
                        </a:cubicBezTo>
                        <a:cubicBezTo>
                          <a:pt x="394" y="218"/>
                          <a:pt x="386" y="216"/>
                          <a:pt x="386" y="216"/>
                        </a:cubicBezTo>
                        <a:cubicBezTo>
                          <a:pt x="379" y="217"/>
                          <a:pt x="369" y="214"/>
                          <a:pt x="364" y="220"/>
                        </a:cubicBezTo>
                        <a:cubicBezTo>
                          <a:pt x="360" y="224"/>
                          <a:pt x="368" y="236"/>
                          <a:pt x="368" y="236"/>
                        </a:cubicBezTo>
                        <a:cubicBezTo>
                          <a:pt x="364" y="248"/>
                          <a:pt x="347" y="246"/>
                          <a:pt x="336" y="250"/>
                        </a:cubicBezTo>
                        <a:cubicBezTo>
                          <a:pt x="333" y="259"/>
                          <a:pt x="337" y="265"/>
                          <a:pt x="334" y="274"/>
                        </a:cubicBezTo>
                        <a:cubicBezTo>
                          <a:pt x="324" y="273"/>
                          <a:pt x="315" y="266"/>
                          <a:pt x="312" y="276"/>
                        </a:cubicBezTo>
                        <a:cubicBezTo>
                          <a:pt x="314" y="282"/>
                          <a:pt x="318" y="294"/>
                          <a:pt x="318" y="294"/>
                        </a:cubicBezTo>
                        <a:cubicBezTo>
                          <a:pt x="317" y="301"/>
                          <a:pt x="319" y="309"/>
                          <a:pt x="316" y="316"/>
                        </a:cubicBezTo>
                        <a:cubicBezTo>
                          <a:pt x="313" y="323"/>
                          <a:pt x="298" y="328"/>
                          <a:pt x="298" y="328"/>
                        </a:cubicBezTo>
                        <a:cubicBezTo>
                          <a:pt x="294" y="334"/>
                          <a:pt x="286" y="346"/>
                          <a:pt x="286" y="346"/>
                        </a:cubicBezTo>
                        <a:cubicBezTo>
                          <a:pt x="289" y="364"/>
                          <a:pt x="284" y="355"/>
                          <a:pt x="280" y="370"/>
                        </a:cubicBezTo>
                        <a:cubicBezTo>
                          <a:pt x="283" y="380"/>
                          <a:pt x="286" y="394"/>
                          <a:pt x="294" y="400"/>
                        </a:cubicBezTo>
                        <a:cubicBezTo>
                          <a:pt x="298" y="405"/>
                          <a:pt x="302" y="418"/>
                          <a:pt x="302" y="418"/>
                        </a:cubicBezTo>
                        <a:cubicBezTo>
                          <a:pt x="299" y="451"/>
                          <a:pt x="295" y="440"/>
                          <a:pt x="256" y="442"/>
                        </a:cubicBezTo>
                        <a:cubicBezTo>
                          <a:pt x="245" y="444"/>
                          <a:pt x="235" y="446"/>
                          <a:pt x="226" y="452"/>
                        </a:cubicBezTo>
                        <a:cubicBezTo>
                          <a:pt x="220" y="461"/>
                          <a:pt x="209" y="472"/>
                          <a:pt x="200" y="478"/>
                        </a:cubicBezTo>
                        <a:cubicBezTo>
                          <a:pt x="195" y="493"/>
                          <a:pt x="207" y="514"/>
                          <a:pt x="190" y="520"/>
                        </a:cubicBezTo>
                        <a:cubicBezTo>
                          <a:pt x="184" y="530"/>
                          <a:pt x="187" y="524"/>
                          <a:pt x="182" y="538"/>
                        </a:cubicBezTo>
                        <a:cubicBezTo>
                          <a:pt x="181" y="540"/>
                          <a:pt x="178" y="539"/>
                          <a:pt x="176" y="540"/>
                        </a:cubicBezTo>
                        <a:cubicBezTo>
                          <a:pt x="170" y="543"/>
                          <a:pt x="158" y="548"/>
                          <a:pt x="158" y="548"/>
                        </a:cubicBezTo>
                        <a:cubicBezTo>
                          <a:pt x="135" y="540"/>
                          <a:pt x="167" y="506"/>
                          <a:pt x="144" y="498"/>
                        </a:cubicBezTo>
                        <a:cubicBezTo>
                          <a:pt x="134" y="504"/>
                          <a:pt x="135" y="511"/>
                          <a:pt x="122" y="514"/>
                        </a:cubicBezTo>
                        <a:cubicBezTo>
                          <a:pt x="109" y="513"/>
                          <a:pt x="95" y="514"/>
                          <a:pt x="82" y="512"/>
                        </a:cubicBezTo>
                        <a:cubicBezTo>
                          <a:pt x="80" y="512"/>
                          <a:pt x="74" y="485"/>
                          <a:pt x="74" y="484"/>
                        </a:cubicBezTo>
                        <a:cubicBezTo>
                          <a:pt x="72" y="477"/>
                          <a:pt x="64" y="466"/>
                          <a:pt x="64" y="466"/>
                        </a:cubicBezTo>
                        <a:cubicBezTo>
                          <a:pt x="67" y="457"/>
                          <a:pt x="66" y="452"/>
                          <a:pt x="58" y="446"/>
                        </a:cubicBezTo>
                        <a:cubicBezTo>
                          <a:pt x="56" y="440"/>
                          <a:pt x="52" y="428"/>
                          <a:pt x="52" y="428"/>
                        </a:cubicBezTo>
                        <a:cubicBezTo>
                          <a:pt x="50" y="405"/>
                          <a:pt x="53" y="413"/>
                          <a:pt x="48" y="402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9525" cmpd="sng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tx1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ES" dirty="0"/>
                  </a:p>
                </p:txBody>
              </p:sp>
              <p:sp>
                <p:nvSpPr>
                  <p:cNvPr id="423" name="Freeform 111"/>
                  <p:cNvSpPr>
                    <a:spLocks/>
                  </p:cNvSpPr>
                  <p:nvPr/>
                </p:nvSpPr>
                <p:spPr bwMode="auto">
                  <a:xfrm>
                    <a:off x="3932" y="588"/>
                    <a:ext cx="285" cy="340"/>
                  </a:xfrm>
                  <a:custGeom>
                    <a:avLst/>
                    <a:gdLst>
                      <a:gd name="T0" fmla="*/ 3 w 350"/>
                      <a:gd name="T1" fmla="*/ 318 h 424"/>
                      <a:gd name="T2" fmla="*/ 9 w 350"/>
                      <a:gd name="T3" fmla="*/ 300 h 424"/>
                      <a:gd name="T4" fmla="*/ 11 w 350"/>
                      <a:gd name="T5" fmla="*/ 262 h 424"/>
                      <a:gd name="T6" fmla="*/ 53 w 350"/>
                      <a:gd name="T7" fmla="*/ 228 h 424"/>
                      <a:gd name="T8" fmla="*/ 107 w 350"/>
                      <a:gd name="T9" fmla="*/ 214 h 424"/>
                      <a:gd name="T10" fmla="*/ 105 w 350"/>
                      <a:gd name="T11" fmla="*/ 182 h 424"/>
                      <a:gd name="T12" fmla="*/ 105 w 350"/>
                      <a:gd name="T13" fmla="*/ 136 h 424"/>
                      <a:gd name="T14" fmla="*/ 107 w 350"/>
                      <a:gd name="T15" fmla="*/ 116 h 424"/>
                      <a:gd name="T16" fmla="*/ 125 w 350"/>
                      <a:gd name="T17" fmla="*/ 106 h 424"/>
                      <a:gd name="T18" fmla="*/ 127 w 350"/>
                      <a:gd name="T19" fmla="*/ 78 h 424"/>
                      <a:gd name="T20" fmla="*/ 123 w 350"/>
                      <a:gd name="T21" fmla="*/ 66 h 424"/>
                      <a:gd name="T22" fmla="*/ 149 w 350"/>
                      <a:gd name="T23" fmla="*/ 38 h 424"/>
                      <a:gd name="T24" fmla="*/ 163 w 350"/>
                      <a:gd name="T25" fmla="*/ 28 h 424"/>
                      <a:gd name="T26" fmla="*/ 175 w 350"/>
                      <a:gd name="T27" fmla="*/ 24 h 424"/>
                      <a:gd name="T28" fmla="*/ 185 w 350"/>
                      <a:gd name="T29" fmla="*/ 4 h 424"/>
                      <a:gd name="T30" fmla="*/ 199 w 350"/>
                      <a:gd name="T31" fmla="*/ 0 h 424"/>
                      <a:gd name="T32" fmla="*/ 249 w 350"/>
                      <a:gd name="T33" fmla="*/ 60 h 424"/>
                      <a:gd name="T34" fmla="*/ 265 w 350"/>
                      <a:gd name="T35" fmla="*/ 42 h 424"/>
                      <a:gd name="T36" fmla="*/ 287 w 350"/>
                      <a:gd name="T37" fmla="*/ 34 h 424"/>
                      <a:gd name="T38" fmla="*/ 299 w 350"/>
                      <a:gd name="T39" fmla="*/ 30 h 424"/>
                      <a:gd name="T40" fmla="*/ 317 w 350"/>
                      <a:gd name="T41" fmla="*/ 58 h 424"/>
                      <a:gd name="T42" fmla="*/ 335 w 350"/>
                      <a:gd name="T43" fmla="*/ 68 h 424"/>
                      <a:gd name="T44" fmla="*/ 323 w 350"/>
                      <a:gd name="T45" fmla="*/ 132 h 424"/>
                      <a:gd name="T46" fmla="*/ 303 w 350"/>
                      <a:gd name="T47" fmla="*/ 136 h 424"/>
                      <a:gd name="T48" fmla="*/ 283 w 350"/>
                      <a:gd name="T49" fmla="*/ 190 h 424"/>
                      <a:gd name="T50" fmla="*/ 307 w 350"/>
                      <a:gd name="T51" fmla="*/ 236 h 424"/>
                      <a:gd name="T52" fmla="*/ 279 w 350"/>
                      <a:gd name="T53" fmla="*/ 302 h 424"/>
                      <a:gd name="T54" fmla="*/ 257 w 350"/>
                      <a:gd name="T55" fmla="*/ 356 h 424"/>
                      <a:gd name="T56" fmla="*/ 253 w 350"/>
                      <a:gd name="T57" fmla="*/ 368 h 424"/>
                      <a:gd name="T58" fmla="*/ 231 w 350"/>
                      <a:gd name="T59" fmla="*/ 390 h 424"/>
                      <a:gd name="T60" fmla="*/ 213 w 350"/>
                      <a:gd name="T61" fmla="*/ 424 h 424"/>
                      <a:gd name="T62" fmla="*/ 133 w 350"/>
                      <a:gd name="T63" fmla="*/ 400 h 424"/>
                      <a:gd name="T64" fmla="*/ 93 w 350"/>
                      <a:gd name="T65" fmla="*/ 398 h 424"/>
                      <a:gd name="T66" fmla="*/ 75 w 350"/>
                      <a:gd name="T67" fmla="*/ 386 h 424"/>
                      <a:gd name="T68" fmla="*/ 63 w 350"/>
                      <a:gd name="T69" fmla="*/ 358 h 424"/>
                      <a:gd name="T70" fmla="*/ 43 w 350"/>
                      <a:gd name="T71" fmla="*/ 354 h 424"/>
                      <a:gd name="T72" fmla="*/ 25 w 350"/>
                      <a:gd name="T73" fmla="*/ 342 h 424"/>
                      <a:gd name="T74" fmla="*/ 19 w 350"/>
                      <a:gd name="T75" fmla="*/ 338 h 424"/>
                      <a:gd name="T76" fmla="*/ 3 w 350"/>
                      <a:gd name="T77" fmla="*/ 318 h 4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50" h="424">
                        <a:moveTo>
                          <a:pt x="3" y="318"/>
                        </a:moveTo>
                        <a:cubicBezTo>
                          <a:pt x="0" y="309"/>
                          <a:pt x="1" y="305"/>
                          <a:pt x="9" y="300"/>
                        </a:cubicBezTo>
                        <a:cubicBezTo>
                          <a:pt x="13" y="287"/>
                          <a:pt x="6" y="276"/>
                          <a:pt x="11" y="262"/>
                        </a:cubicBezTo>
                        <a:cubicBezTo>
                          <a:pt x="15" y="249"/>
                          <a:pt x="40" y="231"/>
                          <a:pt x="53" y="228"/>
                        </a:cubicBezTo>
                        <a:cubicBezTo>
                          <a:pt x="70" y="217"/>
                          <a:pt x="86" y="215"/>
                          <a:pt x="107" y="214"/>
                        </a:cubicBezTo>
                        <a:cubicBezTo>
                          <a:pt x="114" y="203"/>
                          <a:pt x="117" y="190"/>
                          <a:pt x="105" y="182"/>
                        </a:cubicBezTo>
                        <a:cubicBezTo>
                          <a:pt x="93" y="164"/>
                          <a:pt x="99" y="155"/>
                          <a:pt x="105" y="136"/>
                        </a:cubicBezTo>
                        <a:cubicBezTo>
                          <a:pt x="106" y="129"/>
                          <a:pt x="105" y="122"/>
                          <a:pt x="107" y="116"/>
                        </a:cubicBezTo>
                        <a:cubicBezTo>
                          <a:pt x="109" y="109"/>
                          <a:pt x="125" y="106"/>
                          <a:pt x="125" y="106"/>
                        </a:cubicBezTo>
                        <a:cubicBezTo>
                          <a:pt x="128" y="96"/>
                          <a:pt x="130" y="89"/>
                          <a:pt x="127" y="78"/>
                        </a:cubicBezTo>
                        <a:cubicBezTo>
                          <a:pt x="126" y="74"/>
                          <a:pt x="123" y="66"/>
                          <a:pt x="123" y="66"/>
                        </a:cubicBezTo>
                        <a:cubicBezTo>
                          <a:pt x="126" y="53"/>
                          <a:pt x="139" y="48"/>
                          <a:pt x="149" y="38"/>
                        </a:cubicBezTo>
                        <a:cubicBezTo>
                          <a:pt x="152" y="28"/>
                          <a:pt x="149" y="33"/>
                          <a:pt x="163" y="28"/>
                        </a:cubicBezTo>
                        <a:cubicBezTo>
                          <a:pt x="167" y="27"/>
                          <a:pt x="175" y="24"/>
                          <a:pt x="175" y="24"/>
                        </a:cubicBezTo>
                        <a:cubicBezTo>
                          <a:pt x="179" y="13"/>
                          <a:pt x="171" y="13"/>
                          <a:pt x="185" y="4"/>
                        </a:cubicBezTo>
                        <a:cubicBezTo>
                          <a:pt x="187" y="3"/>
                          <a:pt x="199" y="0"/>
                          <a:pt x="199" y="0"/>
                        </a:cubicBezTo>
                        <a:cubicBezTo>
                          <a:pt x="225" y="9"/>
                          <a:pt x="219" y="52"/>
                          <a:pt x="249" y="60"/>
                        </a:cubicBezTo>
                        <a:cubicBezTo>
                          <a:pt x="260" y="56"/>
                          <a:pt x="256" y="49"/>
                          <a:pt x="265" y="42"/>
                        </a:cubicBezTo>
                        <a:cubicBezTo>
                          <a:pt x="269" y="34"/>
                          <a:pt x="283" y="37"/>
                          <a:pt x="287" y="34"/>
                        </a:cubicBezTo>
                        <a:cubicBezTo>
                          <a:pt x="291" y="32"/>
                          <a:pt x="299" y="30"/>
                          <a:pt x="299" y="30"/>
                        </a:cubicBezTo>
                        <a:cubicBezTo>
                          <a:pt x="309" y="37"/>
                          <a:pt x="308" y="51"/>
                          <a:pt x="317" y="58"/>
                        </a:cubicBezTo>
                        <a:cubicBezTo>
                          <a:pt x="322" y="62"/>
                          <a:pt x="335" y="68"/>
                          <a:pt x="335" y="68"/>
                        </a:cubicBezTo>
                        <a:cubicBezTo>
                          <a:pt x="350" y="90"/>
                          <a:pt x="337" y="112"/>
                          <a:pt x="323" y="132"/>
                        </a:cubicBezTo>
                        <a:cubicBezTo>
                          <a:pt x="319" y="138"/>
                          <a:pt x="310" y="135"/>
                          <a:pt x="303" y="136"/>
                        </a:cubicBezTo>
                        <a:cubicBezTo>
                          <a:pt x="297" y="154"/>
                          <a:pt x="289" y="172"/>
                          <a:pt x="283" y="190"/>
                        </a:cubicBezTo>
                        <a:cubicBezTo>
                          <a:pt x="280" y="221"/>
                          <a:pt x="280" y="227"/>
                          <a:pt x="307" y="236"/>
                        </a:cubicBezTo>
                        <a:cubicBezTo>
                          <a:pt x="318" y="269"/>
                          <a:pt x="311" y="297"/>
                          <a:pt x="279" y="302"/>
                        </a:cubicBezTo>
                        <a:cubicBezTo>
                          <a:pt x="273" y="321"/>
                          <a:pt x="265" y="338"/>
                          <a:pt x="257" y="356"/>
                        </a:cubicBezTo>
                        <a:cubicBezTo>
                          <a:pt x="255" y="360"/>
                          <a:pt x="256" y="365"/>
                          <a:pt x="253" y="368"/>
                        </a:cubicBezTo>
                        <a:cubicBezTo>
                          <a:pt x="245" y="376"/>
                          <a:pt x="237" y="381"/>
                          <a:pt x="231" y="390"/>
                        </a:cubicBezTo>
                        <a:cubicBezTo>
                          <a:pt x="228" y="405"/>
                          <a:pt x="226" y="415"/>
                          <a:pt x="213" y="424"/>
                        </a:cubicBezTo>
                        <a:cubicBezTo>
                          <a:pt x="175" y="421"/>
                          <a:pt x="166" y="411"/>
                          <a:pt x="133" y="400"/>
                        </a:cubicBezTo>
                        <a:cubicBezTo>
                          <a:pt x="120" y="396"/>
                          <a:pt x="106" y="399"/>
                          <a:pt x="93" y="398"/>
                        </a:cubicBezTo>
                        <a:cubicBezTo>
                          <a:pt x="85" y="395"/>
                          <a:pt x="82" y="390"/>
                          <a:pt x="75" y="386"/>
                        </a:cubicBezTo>
                        <a:cubicBezTo>
                          <a:pt x="69" y="377"/>
                          <a:pt x="68" y="366"/>
                          <a:pt x="63" y="358"/>
                        </a:cubicBezTo>
                        <a:cubicBezTo>
                          <a:pt x="59" y="352"/>
                          <a:pt x="50" y="355"/>
                          <a:pt x="43" y="354"/>
                        </a:cubicBezTo>
                        <a:cubicBezTo>
                          <a:pt x="37" y="350"/>
                          <a:pt x="31" y="346"/>
                          <a:pt x="25" y="342"/>
                        </a:cubicBezTo>
                        <a:cubicBezTo>
                          <a:pt x="23" y="341"/>
                          <a:pt x="19" y="338"/>
                          <a:pt x="19" y="338"/>
                        </a:cubicBezTo>
                        <a:cubicBezTo>
                          <a:pt x="15" y="332"/>
                          <a:pt x="6" y="324"/>
                          <a:pt x="3" y="318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9525" cmpd="sng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tx1">
                              <a:alpha val="50000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s-ES" dirty="0"/>
                  </a:p>
                </p:txBody>
              </p:sp>
            </p:grpSp>
          </p:grpSp>
          <p:grpSp>
            <p:nvGrpSpPr>
              <p:cNvPr id="359" name="Group 120"/>
              <p:cNvGrpSpPr>
                <a:grpSpLocks/>
              </p:cNvGrpSpPr>
              <p:nvPr/>
            </p:nvGrpSpPr>
            <p:grpSpPr bwMode="auto">
              <a:xfrm>
                <a:off x="2590" y="323"/>
                <a:ext cx="2869" cy="3026"/>
                <a:chOff x="-2987" y="380"/>
                <a:chExt cx="2869" cy="3026"/>
              </a:xfrm>
            </p:grpSpPr>
            <p:sp>
              <p:nvSpPr>
                <p:cNvPr id="360" name="Freeform 121"/>
                <p:cNvSpPr>
                  <a:spLocks/>
                </p:cNvSpPr>
                <p:nvPr/>
              </p:nvSpPr>
              <p:spPr bwMode="auto">
                <a:xfrm>
                  <a:off x="-1933" y="1811"/>
                  <a:ext cx="188" cy="126"/>
                </a:xfrm>
                <a:custGeom>
                  <a:avLst/>
                  <a:gdLst>
                    <a:gd name="T0" fmla="*/ 0 w 231"/>
                    <a:gd name="T1" fmla="*/ 47 h 158"/>
                    <a:gd name="T2" fmla="*/ 9 w 231"/>
                    <a:gd name="T3" fmla="*/ 35 h 158"/>
                    <a:gd name="T4" fmla="*/ 30 w 231"/>
                    <a:gd name="T5" fmla="*/ 6 h 158"/>
                    <a:gd name="T6" fmla="*/ 47 w 231"/>
                    <a:gd name="T7" fmla="*/ 5 h 158"/>
                    <a:gd name="T8" fmla="*/ 63 w 231"/>
                    <a:gd name="T9" fmla="*/ 0 h 158"/>
                    <a:gd name="T10" fmla="*/ 87 w 231"/>
                    <a:gd name="T11" fmla="*/ 18 h 158"/>
                    <a:gd name="T12" fmla="*/ 102 w 231"/>
                    <a:gd name="T13" fmla="*/ 30 h 158"/>
                    <a:gd name="T14" fmla="*/ 116 w 231"/>
                    <a:gd name="T15" fmla="*/ 33 h 158"/>
                    <a:gd name="T16" fmla="*/ 140 w 231"/>
                    <a:gd name="T17" fmla="*/ 35 h 158"/>
                    <a:gd name="T18" fmla="*/ 177 w 231"/>
                    <a:gd name="T19" fmla="*/ 33 h 158"/>
                    <a:gd name="T20" fmla="*/ 177 w 231"/>
                    <a:gd name="T21" fmla="*/ 11 h 158"/>
                    <a:gd name="T22" fmla="*/ 201 w 231"/>
                    <a:gd name="T23" fmla="*/ 30 h 158"/>
                    <a:gd name="T24" fmla="*/ 212 w 231"/>
                    <a:gd name="T25" fmla="*/ 57 h 158"/>
                    <a:gd name="T26" fmla="*/ 227 w 231"/>
                    <a:gd name="T27" fmla="*/ 69 h 158"/>
                    <a:gd name="T28" fmla="*/ 231 w 231"/>
                    <a:gd name="T29" fmla="*/ 92 h 158"/>
                    <a:gd name="T30" fmla="*/ 210 w 231"/>
                    <a:gd name="T31" fmla="*/ 120 h 158"/>
                    <a:gd name="T32" fmla="*/ 192 w 231"/>
                    <a:gd name="T33" fmla="*/ 129 h 158"/>
                    <a:gd name="T34" fmla="*/ 143 w 231"/>
                    <a:gd name="T35" fmla="*/ 137 h 158"/>
                    <a:gd name="T36" fmla="*/ 120 w 231"/>
                    <a:gd name="T37" fmla="*/ 158 h 158"/>
                    <a:gd name="T38" fmla="*/ 105 w 231"/>
                    <a:gd name="T39" fmla="*/ 146 h 158"/>
                    <a:gd name="T40" fmla="*/ 99 w 231"/>
                    <a:gd name="T41" fmla="*/ 132 h 158"/>
                    <a:gd name="T42" fmla="*/ 104 w 231"/>
                    <a:gd name="T43" fmla="*/ 107 h 158"/>
                    <a:gd name="T44" fmla="*/ 96 w 231"/>
                    <a:gd name="T45" fmla="*/ 101 h 158"/>
                    <a:gd name="T46" fmla="*/ 66 w 231"/>
                    <a:gd name="T47" fmla="*/ 63 h 158"/>
                    <a:gd name="T48" fmla="*/ 54 w 231"/>
                    <a:gd name="T49" fmla="*/ 56 h 158"/>
                    <a:gd name="T50" fmla="*/ 27 w 231"/>
                    <a:gd name="T51" fmla="*/ 66 h 158"/>
                    <a:gd name="T52" fmla="*/ 9 w 231"/>
                    <a:gd name="T53" fmla="*/ 53 h 158"/>
                    <a:gd name="T54" fmla="*/ 0 w 231"/>
                    <a:gd name="T55" fmla="*/ 47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31" h="158">
                      <a:moveTo>
                        <a:pt x="0" y="47"/>
                      </a:moveTo>
                      <a:cubicBezTo>
                        <a:pt x="2" y="41"/>
                        <a:pt x="4" y="39"/>
                        <a:pt x="9" y="35"/>
                      </a:cubicBezTo>
                      <a:cubicBezTo>
                        <a:pt x="11" y="20"/>
                        <a:pt x="15" y="9"/>
                        <a:pt x="30" y="6"/>
                      </a:cubicBezTo>
                      <a:cubicBezTo>
                        <a:pt x="37" y="2"/>
                        <a:pt x="39" y="6"/>
                        <a:pt x="47" y="5"/>
                      </a:cubicBezTo>
                      <a:cubicBezTo>
                        <a:pt x="52" y="2"/>
                        <a:pt x="58" y="3"/>
                        <a:pt x="63" y="0"/>
                      </a:cubicBezTo>
                      <a:cubicBezTo>
                        <a:pt x="91" y="3"/>
                        <a:pt x="75" y="3"/>
                        <a:pt x="87" y="18"/>
                      </a:cubicBezTo>
                      <a:cubicBezTo>
                        <a:pt x="89" y="35"/>
                        <a:pt x="87" y="32"/>
                        <a:pt x="102" y="30"/>
                      </a:cubicBezTo>
                      <a:cubicBezTo>
                        <a:pt x="108" y="27"/>
                        <a:pt x="110" y="32"/>
                        <a:pt x="116" y="33"/>
                      </a:cubicBezTo>
                      <a:cubicBezTo>
                        <a:pt x="122" y="34"/>
                        <a:pt x="130" y="35"/>
                        <a:pt x="140" y="35"/>
                      </a:cubicBezTo>
                      <a:cubicBezTo>
                        <a:pt x="150" y="35"/>
                        <a:pt x="171" y="37"/>
                        <a:pt x="177" y="33"/>
                      </a:cubicBezTo>
                      <a:cubicBezTo>
                        <a:pt x="183" y="31"/>
                        <a:pt x="172" y="15"/>
                        <a:pt x="177" y="11"/>
                      </a:cubicBezTo>
                      <a:cubicBezTo>
                        <a:pt x="189" y="13"/>
                        <a:pt x="193" y="22"/>
                        <a:pt x="201" y="30"/>
                      </a:cubicBezTo>
                      <a:cubicBezTo>
                        <a:pt x="206" y="43"/>
                        <a:pt x="195" y="55"/>
                        <a:pt x="212" y="57"/>
                      </a:cubicBezTo>
                      <a:cubicBezTo>
                        <a:pt x="219" y="61"/>
                        <a:pt x="223" y="61"/>
                        <a:pt x="227" y="69"/>
                      </a:cubicBezTo>
                      <a:cubicBezTo>
                        <a:pt x="228" y="80"/>
                        <a:pt x="229" y="83"/>
                        <a:pt x="231" y="92"/>
                      </a:cubicBezTo>
                      <a:cubicBezTo>
                        <a:pt x="230" y="112"/>
                        <a:pt x="230" y="118"/>
                        <a:pt x="210" y="120"/>
                      </a:cubicBezTo>
                      <a:cubicBezTo>
                        <a:pt x="205" y="129"/>
                        <a:pt x="203" y="128"/>
                        <a:pt x="192" y="129"/>
                      </a:cubicBezTo>
                      <a:cubicBezTo>
                        <a:pt x="177" y="136"/>
                        <a:pt x="159" y="136"/>
                        <a:pt x="143" y="137"/>
                      </a:cubicBezTo>
                      <a:cubicBezTo>
                        <a:pt x="133" y="143"/>
                        <a:pt x="131" y="154"/>
                        <a:pt x="120" y="158"/>
                      </a:cubicBezTo>
                      <a:cubicBezTo>
                        <a:pt x="104" y="154"/>
                        <a:pt x="110" y="157"/>
                        <a:pt x="105" y="146"/>
                      </a:cubicBezTo>
                      <a:cubicBezTo>
                        <a:pt x="104" y="140"/>
                        <a:pt x="101" y="137"/>
                        <a:pt x="99" y="132"/>
                      </a:cubicBezTo>
                      <a:cubicBezTo>
                        <a:pt x="100" y="124"/>
                        <a:pt x="100" y="115"/>
                        <a:pt x="104" y="107"/>
                      </a:cubicBezTo>
                      <a:cubicBezTo>
                        <a:pt x="95" y="93"/>
                        <a:pt x="107" y="109"/>
                        <a:pt x="96" y="101"/>
                      </a:cubicBezTo>
                      <a:cubicBezTo>
                        <a:pt x="83" y="91"/>
                        <a:pt x="81" y="72"/>
                        <a:pt x="66" y="63"/>
                      </a:cubicBezTo>
                      <a:cubicBezTo>
                        <a:pt x="62" y="58"/>
                        <a:pt x="60" y="57"/>
                        <a:pt x="54" y="56"/>
                      </a:cubicBezTo>
                      <a:cubicBezTo>
                        <a:pt x="32" y="57"/>
                        <a:pt x="34" y="52"/>
                        <a:pt x="27" y="66"/>
                      </a:cubicBezTo>
                      <a:cubicBezTo>
                        <a:pt x="21" y="61"/>
                        <a:pt x="16" y="54"/>
                        <a:pt x="9" y="53"/>
                      </a:cubicBezTo>
                      <a:cubicBezTo>
                        <a:pt x="5" y="51"/>
                        <a:pt x="0" y="52"/>
                        <a:pt x="0" y="47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61" name="Freeform 175"/>
                <p:cNvSpPr>
                  <a:spLocks/>
                </p:cNvSpPr>
                <p:nvPr/>
              </p:nvSpPr>
              <p:spPr bwMode="auto">
                <a:xfrm>
                  <a:off x="-2255" y="1126"/>
                  <a:ext cx="133" cy="232"/>
                </a:xfrm>
                <a:custGeom>
                  <a:avLst/>
                  <a:gdLst>
                    <a:gd name="T0" fmla="*/ 10 w 163"/>
                    <a:gd name="T1" fmla="*/ 221 h 288"/>
                    <a:gd name="T2" fmla="*/ 31 w 163"/>
                    <a:gd name="T3" fmla="*/ 204 h 288"/>
                    <a:gd name="T4" fmla="*/ 37 w 163"/>
                    <a:gd name="T5" fmla="*/ 194 h 288"/>
                    <a:gd name="T6" fmla="*/ 37 w 163"/>
                    <a:gd name="T7" fmla="*/ 184 h 288"/>
                    <a:gd name="T8" fmla="*/ 18 w 163"/>
                    <a:gd name="T9" fmla="*/ 170 h 288"/>
                    <a:gd name="T10" fmla="*/ 5 w 163"/>
                    <a:gd name="T11" fmla="*/ 162 h 288"/>
                    <a:gd name="T12" fmla="*/ 0 w 163"/>
                    <a:gd name="T13" fmla="*/ 152 h 288"/>
                    <a:gd name="T14" fmla="*/ 0 w 163"/>
                    <a:gd name="T15" fmla="*/ 140 h 288"/>
                    <a:gd name="T16" fmla="*/ 8 w 163"/>
                    <a:gd name="T17" fmla="*/ 130 h 288"/>
                    <a:gd name="T18" fmla="*/ 21 w 163"/>
                    <a:gd name="T19" fmla="*/ 125 h 288"/>
                    <a:gd name="T20" fmla="*/ 26 w 163"/>
                    <a:gd name="T21" fmla="*/ 104 h 288"/>
                    <a:gd name="T22" fmla="*/ 27 w 163"/>
                    <a:gd name="T23" fmla="*/ 93 h 288"/>
                    <a:gd name="T24" fmla="*/ 31 w 163"/>
                    <a:gd name="T25" fmla="*/ 80 h 288"/>
                    <a:gd name="T26" fmla="*/ 35 w 163"/>
                    <a:gd name="T27" fmla="*/ 69 h 288"/>
                    <a:gd name="T28" fmla="*/ 34 w 163"/>
                    <a:gd name="T29" fmla="*/ 58 h 288"/>
                    <a:gd name="T30" fmla="*/ 32 w 163"/>
                    <a:gd name="T31" fmla="*/ 40 h 288"/>
                    <a:gd name="T32" fmla="*/ 39 w 163"/>
                    <a:gd name="T33" fmla="*/ 32 h 288"/>
                    <a:gd name="T34" fmla="*/ 42 w 163"/>
                    <a:gd name="T35" fmla="*/ 21 h 288"/>
                    <a:gd name="T36" fmla="*/ 40 w 163"/>
                    <a:gd name="T37" fmla="*/ 10 h 288"/>
                    <a:gd name="T38" fmla="*/ 50 w 163"/>
                    <a:gd name="T39" fmla="*/ 7 h 288"/>
                    <a:gd name="T40" fmla="*/ 66 w 163"/>
                    <a:gd name="T41" fmla="*/ 0 h 288"/>
                    <a:gd name="T42" fmla="*/ 77 w 163"/>
                    <a:gd name="T43" fmla="*/ 4 h 288"/>
                    <a:gd name="T44" fmla="*/ 87 w 163"/>
                    <a:gd name="T45" fmla="*/ 15 h 288"/>
                    <a:gd name="T46" fmla="*/ 82 w 163"/>
                    <a:gd name="T47" fmla="*/ 29 h 288"/>
                    <a:gd name="T48" fmla="*/ 74 w 163"/>
                    <a:gd name="T49" fmla="*/ 53 h 288"/>
                    <a:gd name="T50" fmla="*/ 75 w 163"/>
                    <a:gd name="T51" fmla="*/ 84 h 288"/>
                    <a:gd name="T52" fmla="*/ 72 w 163"/>
                    <a:gd name="T53" fmla="*/ 120 h 288"/>
                    <a:gd name="T54" fmla="*/ 75 w 163"/>
                    <a:gd name="T55" fmla="*/ 130 h 288"/>
                    <a:gd name="T56" fmla="*/ 64 w 163"/>
                    <a:gd name="T57" fmla="*/ 133 h 288"/>
                    <a:gd name="T58" fmla="*/ 55 w 163"/>
                    <a:gd name="T59" fmla="*/ 143 h 288"/>
                    <a:gd name="T60" fmla="*/ 61 w 163"/>
                    <a:gd name="T61" fmla="*/ 156 h 288"/>
                    <a:gd name="T62" fmla="*/ 72 w 163"/>
                    <a:gd name="T63" fmla="*/ 165 h 288"/>
                    <a:gd name="T64" fmla="*/ 88 w 163"/>
                    <a:gd name="T65" fmla="*/ 175 h 288"/>
                    <a:gd name="T66" fmla="*/ 109 w 163"/>
                    <a:gd name="T67" fmla="*/ 176 h 288"/>
                    <a:gd name="T68" fmla="*/ 122 w 163"/>
                    <a:gd name="T69" fmla="*/ 181 h 288"/>
                    <a:gd name="T70" fmla="*/ 163 w 163"/>
                    <a:gd name="T71" fmla="*/ 188 h 288"/>
                    <a:gd name="T72" fmla="*/ 160 w 163"/>
                    <a:gd name="T73" fmla="*/ 200 h 288"/>
                    <a:gd name="T74" fmla="*/ 149 w 163"/>
                    <a:gd name="T75" fmla="*/ 210 h 288"/>
                    <a:gd name="T76" fmla="*/ 141 w 163"/>
                    <a:gd name="T77" fmla="*/ 223 h 288"/>
                    <a:gd name="T78" fmla="*/ 135 w 163"/>
                    <a:gd name="T79" fmla="*/ 242 h 288"/>
                    <a:gd name="T80" fmla="*/ 120 w 163"/>
                    <a:gd name="T81" fmla="*/ 255 h 288"/>
                    <a:gd name="T82" fmla="*/ 98 w 163"/>
                    <a:gd name="T83" fmla="*/ 288 h 288"/>
                    <a:gd name="T84" fmla="*/ 88 w 163"/>
                    <a:gd name="T85" fmla="*/ 260 h 288"/>
                    <a:gd name="T86" fmla="*/ 11 w 163"/>
                    <a:gd name="T87" fmla="*/ 223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63" h="288">
                      <a:moveTo>
                        <a:pt x="10" y="221"/>
                      </a:moveTo>
                      <a:lnTo>
                        <a:pt x="31" y="204"/>
                      </a:lnTo>
                      <a:lnTo>
                        <a:pt x="37" y="194"/>
                      </a:lnTo>
                      <a:lnTo>
                        <a:pt x="37" y="184"/>
                      </a:lnTo>
                      <a:lnTo>
                        <a:pt x="18" y="170"/>
                      </a:lnTo>
                      <a:lnTo>
                        <a:pt x="5" y="162"/>
                      </a:lnTo>
                      <a:lnTo>
                        <a:pt x="0" y="152"/>
                      </a:lnTo>
                      <a:lnTo>
                        <a:pt x="0" y="140"/>
                      </a:lnTo>
                      <a:lnTo>
                        <a:pt x="8" y="130"/>
                      </a:lnTo>
                      <a:lnTo>
                        <a:pt x="21" y="125"/>
                      </a:lnTo>
                      <a:lnTo>
                        <a:pt x="26" y="104"/>
                      </a:lnTo>
                      <a:lnTo>
                        <a:pt x="27" y="93"/>
                      </a:lnTo>
                      <a:lnTo>
                        <a:pt x="31" y="80"/>
                      </a:lnTo>
                      <a:lnTo>
                        <a:pt x="35" y="69"/>
                      </a:lnTo>
                      <a:lnTo>
                        <a:pt x="34" y="58"/>
                      </a:lnTo>
                      <a:lnTo>
                        <a:pt x="32" y="40"/>
                      </a:lnTo>
                      <a:lnTo>
                        <a:pt x="39" y="32"/>
                      </a:lnTo>
                      <a:lnTo>
                        <a:pt x="42" y="21"/>
                      </a:lnTo>
                      <a:lnTo>
                        <a:pt x="40" y="10"/>
                      </a:lnTo>
                      <a:lnTo>
                        <a:pt x="50" y="7"/>
                      </a:lnTo>
                      <a:lnTo>
                        <a:pt x="66" y="0"/>
                      </a:lnTo>
                      <a:lnTo>
                        <a:pt x="77" y="4"/>
                      </a:lnTo>
                      <a:lnTo>
                        <a:pt x="87" y="15"/>
                      </a:lnTo>
                      <a:lnTo>
                        <a:pt x="82" y="29"/>
                      </a:lnTo>
                      <a:lnTo>
                        <a:pt x="74" y="53"/>
                      </a:lnTo>
                      <a:lnTo>
                        <a:pt x="75" y="84"/>
                      </a:lnTo>
                      <a:lnTo>
                        <a:pt x="72" y="120"/>
                      </a:lnTo>
                      <a:lnTo>
                        <a:pt x="75" y="130"/>
                      </a:lnTo>
                      <a:lnTo>
                        <a:pt x="64" y="133"/>
                      </a:lnTo>
                      <a:lnTo>
                        <a:pt x="55" y="143"/>
                      </a:lnTo>
                      <a:lnTo>
                        <a:pt x="61" y="156"/>
                      </a:lnTo>
                      <a:lnTo>
                        <a:pt x="72" y="165"/>
                      </a:lnTo>
                      <a:lnTo>
                        <a:pt x="88" y="175"/>
                      </a:lnTo>
                      <a:lnTo>
                        <a:pt x="109" y="176"/>
                      </a:lnTo>
                      <a:lnTo>
                        <a:pt x="122" y="181"/>
                      </a:lnTo>
                      <a:lnTo>
                        <a:pt x="163" y="188"/>
                      </a:lnTo>
                      <a:lnTo>
                        <a:pt x="160" y="200"/>
                      </a:lnTo>
                      <a:lnTo>
                        <a:pt x="149" y="210"/>
                      </a:lnTo>
                      <a:lnTo>
                        <a:pt x="141" y="223"/>
                      </a:lnTo>
                      <a:lnTo>
                        <a:pt x="135" y="242"/>
                      </a:lnTo>
                      <a:lnTo>
                        <a:pt x="120" y="255"/>
                      </a:lnTo>
                      <a:lnTo>
                        <a:pt x="98" y="288"/>
                      </a:lnTo>
                      <a:lnTo>
                        <a:pt x="88" y="260"/>
                      </a:lnTo>
                      <a:lnTo>
                        <a:pt x="11" y="223"/>
                      </a:lnTo>
                    </a:path>
                  </a:pathLst>
                </a:custGeom>
                <a:solidFill>
                  <a:srgbClr val="7030A0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62" name="Freeform 122"/>
                <p:cNvSpPr>
                  <a:spLocks/>
                </p:cNvSpPr>
                <p:nvPr/>
              </p:nvSpPr>
              <p:spPr bwMode="auto">
                <a:xfrm>
                  <a:off x="-1833" y="1890"/>
                  <a:ext cx="289" cy="213"/>
                </a:xfrm>
                <a:custGeom>
                  <a:avLst/>
                  <a:gdLst>
                    <a:gd name="T0" fmla="*/ 0 w 355"/>
                    <a:gd name="T1" fmla="*/ 58 h 265"/>
                    <a:gd name="T2" fmla="*/ 24 w 355"/>
                    <a:gd name="T3" fmla="*/ 39 h 265"/>
                    <a:gd name="T4" fmla="*/ 54 w 355"/>
                    <a:gd name="T5" fmla="*/ 36 h 265"/>
                    <a:gd name="T6" fmla="*/ 84 w 355"/>
                    <a:gd name="T7" fmla="*/ 27 h 265"/>
                    <a:gd name="T8" fmla="*/ 101 w 355"/>
                    <a:gd name="T9" fmla="*/ 13 h 265"/>
                    <a:gd name="T10" fmla="*/ 90 w 355"/>
                    <a:gd name="T11" fmla="*/ 22 h 265"/>
                    <a:gd name="T12" fmla="*/ 114 w 355"/>
                    <a:gd name="T13" fmla="*/ 3 h 265"/>
                    <a:gd name="T14" fmla="*/ 143 w 355"/>
                    <a:gd name="T15" fmla="*/ 0 h 265"/>
                    <a:gd name="T16" fmla="*/ 188 w 355"/>
                    <a:gd name="T17" fmla="*/ 4 h 265"/>
                    <a:gd name="T18" fmla="*/ 224 w 355"/>
                    <a:gd name="T19" fmla="*/ 19 h 265"/>
                    <a:gd name="T20" fmla="*/ 279 w 355"/>
                    <a:gd name="T21" fmla="*/ 55 h 265"/>
                    <a:gd name="T22" fmla="*/ 290 w 355"/>
                    <a:gd name="T23" fmla="*/ 75 h 265"/>
                    <a:gd name="T24" fmla="*/ 317 w 355"/>
                    <a:gd name="T25" fmla="*/ 111 h 265"/>
                    <a:gd name="T26" fmla="*/ 329 w 355"/>
                    <a:gd name="T27" fmla="*/ 124 h 265"/>
                    <a:gd name="T28" fmla="*/ 341 w 355"/>
                    <a:gd name="T29" fmla="*/ 142 h 265"/>
                    <a:gd name="T30" fmla="*/ 345 w 355"/>
                    <a:gd name="T31" fmla="*/ 165 h 265"/>
                    <a:gd name="T32" fmla="*/ 350 w 355"/>
                    <a:gd name="T33" fmla="*/ 175 h 265"/>
                    <a:gd name="T34" fmla="*/ 320 w 355"/>
                    <a:gd name="T35" fmla="*/ 202 h 265"/>
                    <a:gd name="T36" fmla="*/ 311 w 355"/>
                    <a:gd name="T37" fmla="*/ 217 h 265"/>
                    <a:gd name="T38" fmla="*/ 297 w 355"/>
                    <a:gd name="T39" fmla="*/ 229 h 265"/>
                    <a:gd name="T40" fmla="*/ 288 w 355"/>
                    <a:gd name="T41" fmla="*/ 244 h 265"/>
                    <a:gd name="T42" fmla="*/ 267 w 355"/>
                    <a:gd name="T43" fmla="*/ 253 h 265"/>
                    <a:gd name="T44" fmla="*/ 239 w 355"/>
                    <a:gd name="T45" fmla="*/ 252 h 265"/>
                    <a:gd name="T46" fmla="*/ 183 w 355"/>
                    <a:gd name="T47" fmla="*/ 246 h 265"/>
                    <a:gd name="T48" fmla="*/ 159 w 355"/>
                    <a:gd name="T49" fmla="*/ 249 h 265"/>
                    <a:gd name="T50" fmla="*/ 116 w 355"/>
                    <a:gd name="T51" fmla="*/ 232 h 265"/>
                    <a:gd name="T52" fmla="*/ 102 w 355"/>
                    <a:gd name="T53" fmla="*/ 213 h 265"/>
                    <a:gd name="T54" fmla="*/ 71 w 355"/>
                    <a:gd name="T55" fmla="*/ 211 h 265"/>
                    <a:gd name="T56" fmla="*/ 51 w 355"/>
                    <a:gd name="T57" fmla="*/ 195 h 265"/>
                    <a:gd name="T58" fmla="*/ 35 w 355"/>
                    <a:gd name="T59" fmla="*/ 189 h 265"/>
                    <a:gd name="T60" fmla="*/ 20 w 355"/>
                    <a:gd name="T61" fmla="*/ 174 h 265"/>
                    <a:gd name="T62" fmla="*/ 15 w 355"/>
                    <a:gd name="T63" fmla="*/ 153 h 265"/>
                    <a:gd name="T64" fmla="*/ 9 w 355"/>
                    <a:gd name="T65" fmla="*/ 129 h 265"/>
                    <a:gd name="T66" fmla="*/ 3 w 355"/>
                    <a:gd name="T67" fmla="*/ 87 h 265"/>
                    <a:gd name="T68" fmla="*/ 0 w 355"/>
                    <a:gd name="T69" fmla="*/ 5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55" h="265">
                      <a:moveTo>
                        <a:pt x="0" y="58"/>
                      </a:moveTo>
                      <a:cubicBezTo>
                        <a:pt x="11" y="56"/>
                        <a:pt x="15" y="44"/>
                        <a:pt x="24" y="39"/>
                      </a:cubicBezTo>
                      <a:cubicBezTo>
                        <a:pt x="33" y="34"/>
                        <a:pt x="45" y="36"/>
                        <a:pt x="54" y="36"/>
                      </a:cubicBezTo>
                      <a:cubicBezTo>
                        <a:pt x="64" y="32"/>
                        <a:pt x="73" y="28"/>
                        <a:pt x="84" y="27"/>
                      </a:cubicBezTo>
                      <a:cubicBezTo>
                        <a:pt x="88" y="16"/>
                        <a:pt x="101" y="23"/>
                        <a:pt x="101" y="13"/>
                      </a:cubicBezTo>
                      <a:cubicBezTo>
                        <a:pt x="97" y="16"/>
                        <a:pt x="86" y="24"/>
                        <a:pt x="90" y="22"/>
                      </a:cubicBezTo>
                      <a:cubicBezTo>
                        <a:pt x="99" y="17"/>
                        <a:pt x="104" y="5"/>
                        <a:pt x="114" y="3"/>
                      </a:cubicBezTo>
                      <a:cubicBezTo>
                        <a:pt x="124" y="1"/>
                        <a:pt x="133" y="2"/>
                        <a:pt x="143" y="0"/>
                      </a:cubicBezTo>
                      <a:cubicBezTo>
                        <a:pt x="169" y="1"/>
                        <a:pt x="170" y="0"/>
                        <a:pt x="188" y="4"/>
                      </a:cubicBezTo>
                      <a:cubicBezTo>
                        <a:pt x="198" y="9"/>
                        <a:pt x="213" y="17"/>
                        <a:pt x="224" y="19"/>
                      </a:cubicBezTo>
                      <a:cubicBezTo>
                        <a:pt x="241" y="32"/>
                        <a:pt x="261" y="42"/>
                        <a:pt x="279" y="55"/>
                      </a:cubicBezTo>
                      <a:cubicBezTo>
                        <a:pt x="283" y="62"/>
                        <a:pt x="287" y="68"/>
                        <a:pt x="290" y="75"/>
                      </a:cubicBezTo>
                      <a:cubicBezTo>
                        <a:pt x="293" y="92"/>
                        <a:pt x="302" y="102"/>
                        <a:pt x="317" y="111"/>
                      </a:cubicBezTo>
                      <a:cubicBezTo>
                        <a:pt x="325" y="122"/>
                        <a:pt x="321" y="118"/>
                        <a:pt x="329" y="124"/>
                      </a:cubicBezTo>
                      <a:cubicBezTo>
                        <a:pt x="333" y="130"/>
                        <a:pt x="337" y="136"/>
                        <a:pt x="341" y="142"/>
                      </a:cubicBezTo>
                      <a:cubicBezTo>
                        <a:pt x="342" y="149"/>
                        <a:pt x="343" y="158"/>
                        <a:pt x="345" y="165"/>
                      </a:cubicBezTo>
                      <a:cubicBezTo>
                        <a:pt x="346" y="169"/>
                        <a:pt x="350" y="175"/>
                        <a:pt x="350" y="175"/>
                      </a:cubicBezTo>
                      <a:cubicBezTo>
                        <a:pt x="355" y="202"/>
                        <a:pt x="343" y="201"/>
                        <a:pt x="320" y="202"/>
                      </a:cubicBezTo>
                      <a:cubicBezTo>
                        <a:pt x="314" y="208"/>
                        <a:pt x="315" y="210"/>
                        <a:pt x="311" y="217"/>
                      </a:cubicBezTo>
                      <a:cubicBezTo>
                        <a:pt x="309" y="220"/>
                        <a:pt x="298" y="228"/>
                        <a:pt x="297" y="229"/>
                      </a:cubicBezTo>
                      <a:cubicBezTo>
                        <a:pt x="293" y="232"/>
                        <a:pt x="291" y="240"/>
                        <a:pt x="288" y="244"/>
                      </a:cubicBezTo>
                      <a:cubicBezTo>
                        <a:pt x="286" y="255"/>
                        <a:pt x="278" y="252"/>
                        <a:pt x="267" y="253"/>
                      </a:cubicBezTo>
                      <a:cubicBezTo>
                        <a:pt x="257" y="252"/>
                        <a:pt x="248" y="249"/>
                        <a:pt x="239" y="252"/>
                      </a:cubicBezTo>
                      <a:cubicBezTo>
                        <a:pt x="217" y="265"/>
                        <a:pt x="202" y="250"/>
                        <a:pt x="183" y="246"/>
                      </a:cubicBezTo>
                      <a:cubicBezTo>
                        <a:pt x="172" y="248"/>
                        <a:pt x="171" y="250"/>
                        <a:pt x="159" y="249"/>
                      </a:cubicBezTo>
                      <a:cubicBezTo>
                        <a:pt x="148" y="231"/>
                        <a:pt x="137" y="234"/>
                        <a:pt x="116" y="232"/>
                      </a:cubicBezTo>
                      <a:cubicBezTo>
                        <a:pt x="111" y="222"/>
                        <a:pt x="115" y="216"/>
                        <a:pt x="102" y="213"/>
                      </a:cubicBezTo>
                      <a:cubicBezTo>
                        <a:pt x="91" y="208"/>
                        <a:pt x="84" y="210"/>
                        <a:pt x="71" y="211"/>
                      </a:cubicBezTo>
                      <a:cubicBezTo>
                        <a:pt x="60" y="215"/>
                        <a:pt x="64" y="198"/>
                        <a:pt x="51" y="195"/>
                      </a:cubicBezTo>
                      <a:cubicBezTo>
                        <a:pt x="46" y="191"/>
                        <a:pt x="42" y="190"/>
                        <a:pt x="35" y="189"/>
                      </a:cubicBezTo>
                      <a:cubicBezTo>
                        <a:pt x="28" y="186"/>
                        <a:pt x="20" y="174"/>
                        <a:pt x="20" y="174"/>
                      </a:cubicBezTo>
                      <a:cubicBezTo>
                        <a:pt x="18" y="167"/>
                        <a:pt x="18" y="160"/>
                        <a:pt x="15" y="153"/>
                      </a:cubicBezTo>
                      <a:cubicBezTo>
                        <a:pt x="14" y="145"/>
                        <a:pt x="11" y="137"/>
                        <a:pt x="9" y="129"/>
                      </a:cubicBezTo>
                      <a:cubicBezTo>
                        <a:pt x="8" y="112"/>
                        <a:pt x="10" y="101"/>
                        <a:pt x="3" y="87"/>
                      </a:cubicBezTo>
                      <a:cubicBezTo>
                        <a:pt x="2" y="67"/>
                        <a:pt x="3" y="77"/>
                        <a:pt x="0" y="58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63" name="Freeform 123"/>
                <p:cNvSpPr>
                  <a:spLocks/>
                </p:cNvSpPr>
                <p:nvPr/>
              </p:nvSpPr>
              <p:spPr bwMode="auto">
                <a:xfrm>
                  <a:off x="-2314" y="1291"/>
                  <a:ext cx="139" cy="94"/>
                </a:xfrm>
                <a:custGeom>
                  <a:avLst/>
                  <a:gdLst>
                    <a:gd name="T0" fmla="*/ 149 w 170"/>
                    <a:gd name="T1" fmla="*/ 117 h 117"/>
                    <a:gd name="T2" fmla="*/ 170 w 170"/>
                    <a:gd name="T3" fmla="*/ 79 h 117"/>
                    <a:gd name="T4" fmla="*/ 163 w 170"/>
                    <a:gd name="T5" fmla="*/ 56 h 117"/>
                    <a:gd name="T6" fmla="*/ 81 w 170"/>
                    <a:gd name="T7" fmla="*/ 17 h 117"/>
                    <a:gd name="T8" fmla="*/ 73 w 170"/>
                    <a:gd name="T9" fmla="*/ 21 h 117"/>
                    <a:gd name="T10" fmla="*/ 57 w 170"/>
                    <a:gd name="T11" fmla="*/ 21 h 117"/>
                    <a:gd name="T12" fmla="*/ 49 w 170"/>
                    <a:gd name="T13" fmla="*/ 8 h 117"/>
                    <a:gd name="T14" fmla="*/ 36 w 170"/>
                    <a:gd name="T15" fmla="*/ 0 h 117"/>
                    <a:gd name="T16" fmla="*/ 27 w 170"/>
                    <a:gd name="T17" fmla="*/ 1 h 117"/>
                    <a:gd name="T18" fmla="*/ 25 w 170"/>
                    <a:gd name="T19" fmla="*/ 11 h 117"/>
                    <a:gd name="T20" fmla="*/ 21 w 170"/>
                    <a:gd name="T21" fmla="*/ 19 h 117"/>
                    <a:gd name="T22" fmla="*/ 12 w 170"/>
                    <a:gd name="T23" fmla="*/ 31 h 117"/>
                    <a:gd name="T24" fmla="*/ 7 w 170"/>
                    <a:gd name="T25" fmla="*/ 41 h 117"/>
                    <a:gd name="T26" fmla="*/ 0 w 170"/>
                    <a:gd name="T27" fmla="*/ 47 h 117"/>
                    <a:gd name="T28" fmla="*/ 5 w 170"/>
                    <a:gd name="T29" fmla="*/ 55 h 117"/>
                    <a:gd name="T30" fmla="*/ 18 w 170"/>
                    <a:gd name="T31" fmla="*/ 55 h 117"/>
                    <a:gd name="T32" fmla="*/ 26 w 170"/>
                    <a:gd name="T33" fmla="*/ 53 h 117"/>
                    <a:gd name="T34" fmla="*/ 37 w 170"/>
                    <a:gd name="T35" fmla="*/ 63 h 117"/>
                    <a:gd name="T36" fmla="*/ 45 w 170"/>
                    <a:gd name="T37" fmla="*/ 80 h 117"/>
                    <a:gd name="T38" fmla="*/ 55 w 170"/>
                    <a:gd name="T39" fmla="*/ 98 h 117"/>
                    <a:gd name="T40" fmla="*/ 68 w 170"/>
                    <a:gd name="T41" fmla="*/ 92 h 117"/>
                    <a:gd name="T42" fmla="*/ 111 w 170"/>
                    <a:gd name="T43" fmla="*/ 92 h 117"/>
                    <a:gd name="T44" fmla="*/ 132 w 170"/>
                    <a:gd name="T45" fmla="*/ 105 h 117"/>
                    <a:gd name="T46" fmla="*/ 149 w 170"/>
                    <a:gd name="T47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0" h="117">
                      <a:moveTo>
                        <a:pt x="149" y="117"/>
                      </a:moveTo>
                      <a:lnTo>
                        <a:pt x="170" y="79"/>
                      </a:lnTo>
                      <a:lnTo>
                        <a:pt x="163" y="56"/>
                      </a:lnTo>
                      <a:lnTo>
                        <a:pt x="81" y="17"/>
                      </a:lnTo>
                      <a:lnTo>
                        <a:pt x="73" y="21"/>
                      </a:lnTo>
                      <a:lnTo>
                        <a:pt x="57" y="21"/>
                      </a:lnTo>
                      <a:lnTo>
                        <a:pt x="49" y="8"/>
                      </a:lnTo>
                      <a:lnTo>
                        <a:pt x="36" y="0"/>
                      </a:lnTo>
                      <a:lnTo>
                        <a:pt x="27" y="1"/>
                      </a:lnTo>
                      <a:lnTo>
                        <a:pt x="25" y="11"/>
                      </a:lnTo>
                      <a:lnTo>
                        <a:pt x="21" y="19"/>
                      </a:lnTo>
                      <a:lnTo>
                        <a:pt x="12" y="31"/>
                      </a:lnTo>
                      <a:lnTo>
                        <a:pt x="7" y="41"/>
                      </a:lnTo>
                      <a:lnTo>
                        <a:pt x="0" y="47"/>
                      </a:lnTo>
                      <a:lnTo>
                        <a:pt x="5" y="55"/>
                      </a:lnTo>
                      <a:lnTo>
                        <a:pt x="18" y="55"/>
                      </a:lnTo>
                      <a:lnTo>
                        <a:pt x="26" y="53"/>
                      </a:lnTo>
                      <a:lnTo>
                        <a:pt x="37" y="63"/>
                      </a:lnTo>
                      <a:lnTo>
                        <a:pt x="45" y="80"/>
                      </a:lnTo>
                      <a:lnTo>
                        <a:pt x="55" y="98"/>
                      </a:lnTo>
                      <a:lnTo>
                        <a:pt x="68" y="92"/>
                      </a:lnTo>
                      <a:lnTo>
                        <a:pt x="111" y="92"/>
                      </a:lnTo>
                      <a:lnTo>
                        <a:pt x="132" y="105"/>
                      </a:lnTo>
                      <a:lnTo>
                        <a:pt x="149" y="117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64" name="Freeform 124"/>
                <p:cNvSpPr>
                  <a:spLocks/>
                </p:cNvSpPr>
                <p:nvPr/>
              </p:nvSpPr>
              <p:spPr bwMode="auto">
                <a:xfrm>
                  <a:off x="-2776" y="1784"/>
                  <a:ext cx="617" cy="362"/>
                </a:xfrm>
                <a:custGeom>
                  <a:avLst/>
                  <a:gdLst>
                    <a:gd name="T0" fmla="*/ 86 w 756"/>
                    <a:gd name="T1" fmla="*/ 420 h 448"/>
                    <a:gd name="T2" fmla="*/ 104 w 756"/>
                    <a:gd name="T3" fmla="*/ 428 h 448"/>
                    <a:gd name="T4" fmla="*/ 134 w 756"/>
                    <a:gd name="T5" fmla="*/ 444 h 448"/>
                    <a:gd name="T6" fmla="*/ 146 w 756"/>
                    <a:gd name="T7" fmla="*/ 448 h 448"/>
                    <a:gd name="T8" fmla="*/ 176 w 756"/>
                    <a:gd name="T9" fmla="*/ 442 h 448"/>
                    <a:gd name="T10" fmla="*/ 204 w 756"/>
                    <a:gd name="T11" fmla="*/ 412 h 448"/>
                    <a:gd name="T12" fmla="*/ 228 w 756"/>
                    <a:gd name="T13" fmla="*/ 374 h 448"/>
                    <a:gd name="T14" fmla="*/ 234 w 756"/>
                    <a:gd name="T15" fmla="*/ 360 h 448"/>
                    <a:gd name="T16" fmla="*/ 262 w 756"/>
                    <a:gd name="T17" fmla="*/ 346 h 448"/>
                    <a:gd name="T18" fmla="*/ 266 w 756"/>
                    <a:gd name="T19" fmla="*/ 340 h 448"/>
                    <a:gd name="T20" fmla="*/ 272 w 756"/>
                    <a:gd name="T21" fmla="*/ 338 h 448"/>
                    <a:gd name="T22" fmla="*/ 286 w 756"/>
                    <a:gd name="T23" fmla="*/ 318 h 448"/>
                    <a:gd name="T24" fmla="*/ 308 w 756"/>
                    <a:gd name="T25" fmla="*/ 318 h 448"/>
                    <a:gd name="T26" fmla="*/ 318 w 756"/>
                    <a:gd name="T27" fmla="*/ 282 h 448"/>
                    <a:gd name="T28" fmla="*/ 336 w 756"/>
                    <a:gd name="T29" fmla="*/ 274 h 448"/>
                    <a:gd name="T30" fmla="*/ 342 w 756"/>
                    <a:gd name="T31" fmla="*/ 272 h 448"/>
                    <a:gd name="T32" fmla="*/ 354 w 756"/>
                    <a:gd name="T33" fmla="*/ 298 h 448"/>
                    <a:gd name="T34" fmla="*/ 384 w 756"/>
                    <a:gd name="T35" fmla="*/ 292 h 448"/>
                    <a:gd name="T36" fmla="*/ 402 w 756"/>
                    <a:gd name="T37" fmla="*/ 302 h 448"/>
                    <a:gd name="T38" fmla="*/ 414 w 756"/>
                    <a:gd name="T39" fmla="*/ 294 h 448"/>
                    <a:gd name="T40" fmla="*/ 426 w 756"/>
                    <a:gd name="T41" fmla="*/ 290 h 448"/>
                    <a:gd name="T42" fmla="*/ 434 w 756"/>
                    <a:gd name="T43" fmla="*/ 302 h 448"/>
                    <a:gd name="T44" fmla="*/ 452 w 756"/>
                    <a:gd name="T45" fmla="*/ 308 h 448"/>
                    <a:gd name="T46" fmla="*/ 478 w 756"/>
                    <a:gd name="T47" fmla="*/ 276 h 448"/>
                    <a:gd name="T48" fmla="*/ 520 w 756"/>
                    <a:gd name="T49" fmla="*/ 288 h 448"/>
                    <a:gd name="T50" fmla="*/ 550 w 756"/>
                    <a:gd name="T51" fmla="*/ 316 h 448"/>
                    <a:gd name="T52" fmla="*/ 660 w 756"/>
                    <a:gd name="T53" fmla="*/ 306 h 448"/>
                    <a:gd name="T54" fmla="*/ 690 w 756"/>
                    <a:gd name="T55" fmla="*/ 246 h 448"/>
                    <a:gd name="T56" fmla="*/ 716 w 756"/>
                    <a:gd name="T57" fmla="*/ 194 h 448"/>
                    <a:gd name="T58" fmla="*/ 740 w 756"/>
                    <a:gd name="T59" fmla="*/ 172 h 448"/>
                    <a:gd name="T60" fmla="*/ 730 w 756"/>
                    <a:gd name="T61" fmla="*/ 146 h 448"/>
                    <a:gd name="T62" fmla="*/ 694 w 756"/>
                    <a:gd name="T63" fmla="*/ 130 h 448"/>
                    <a:gd name="T64" fmla="*/ 684 w 756"/>
                    <a:gd name="T65" fmla="*/ 118 h 448"/>
                    <a:gd name="T66" fmla="*/ 716 w 756"/>
                    <a:gd name="T67" fmla="*/ 98 h 448"/>
                    <a:gd name="T68" fmla="*/ 718 w 756"/>
                    <a:gd name="T69" fmla="*/ 70 h 448"/>
                    <a:gd name="T70" fmla="*/ 712 w 756"/>
                    <a:gd name="T71" fmla="*/ 30 h 448"/>
                    <a:gd name="T72" fmla="*/ 646 w 756"/>
                    <a:gd name="T73" fmla="*/ 2 h 448"/>
                    <a:gd name="T74" fmla="*/ 592 w 756"/>
                    <a:gd name="T75" fmla="*/ 12 h 448"/>
                    <a:gd name="T76" fmla="*/ 576 w 756"/>
                    <a:gd name="T77" fmla="*/ 44 h 448"/>
                    <a:gd name="T78" fmla="*/ 562 w 756"/>
                    <a:gd name="T79" fmla="*/ 60 h 448"/>
                    <a:gd name="T80" fmla="*/ 486 w 756"/>
                    <a:gd name="T81" fmla="*/ 114 h 448"/>
                    <a:gd name="T82" fmla="*/ 462 w 756"/>
                    <a:gd name="T83" fmla="*/ 124 h 448"/>
                    <a:gd name="T84" fmla="*/ 450 w 756"/>
                    <a:gd name="T85" fmla="*/ 128 h 448"/>
                    <a:gd name="T86" fmla="*/ 348 w 756"/>
                    <a:gd name="T87" fmla="*/ 126 h 448"/>
                    <a:gd name="T88" fmla="*/ 282 w 756"/>
                    <a:gd name="T89" fmla="*/ 100 h 448"/>
                    <a:gd name="T90" fmla="*/ 202 w 756"/>
                    <a:gd name="T91" fmla="*/ 74 h 448"/>
                    <a:gd name="T92" fmla="*/ 148 w 756"/>
                    <a:gd name="T93" fmla="*/ 64 h 448"/>
                    <a:gd name="T94" fmla="*/ 144 w 756"/>
                    <a:gd name="T95" fmla="*/ 28 h 448"/>
                    <a:gd name="T96" fmla="*/ 104 w 756"/>
                    <a:gd name="T97" fmla="*/ 0 h 448"/>
                    <a:gd name="T98" fmla="*/ 84 w 756"/>
                    <a:gd name="T99" fmla="*/ 16 h 448"/>
                    <a:gd name="T100" fmla="*/ 58 w 756"/>
                    <a:gd name="T101" fmla="*/ 48 h 448"/>
                    <a:gd name="T102" fmla="*/ 40 w 756"/>
                    <a:gd name="T103" fmla="*/ 96 h 448"/>
                    <a:gd name="T104" fmla="*/ 22 w 756"/>
                    <a:gd name="T105" fmla="*/ 126 h 448"/>
                    <a:gd name="T106" fmla="*/ 18 w 756"/>
                    <a:gd name="T107" fmla="*/ 138 h 448"/>
                    <a:gd name="T108" fmla="*/ 8 w 756"/>
                    <a:gd name="T109" fmla="*/ 184 h 448"/>
                    <a:gd name="T110" fmla="*/ 0 w 756"/>
                    <a:gd name="T111" fmla="*/ 296 h 448"/>
                    <a:gd name="T112" fmla="*/ 40 w 756"/>
                    <a:gd name="T113" fmla="*/ 328 h 448"/>
                    <a:gd name="T114" fmla="*/ 62 w 756"/>
                    <a:gd name="T115" fmla="*/ 352 h 448"/>
                    <a:gd name="T116" fmla="*/ 72 w 756"/>
                    <a:gd name="T117" fmla="*/ 364 h 448"/>
                    <a:gd name="T118" fmla="*/ 80 w 756"/>
                    <a:gd name="T119" fmla="*/ 376 h 448"/>
                    <a:gd name="T120" fmla="*/ 92 w 756"/>
                    <a:gd name="T121" fmla="*/ 422 h 448"/>
                    <a:gd name="T122" fmla="*/ 86 w 756"/>
                    <a:gd name="T123" fmla="*/ 420 h 4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756" h="448">
                      <a:moveTo>
                        <a:pt x="86" y="420"/>
                      </a:moveTo>
                      <a:cubicBezTo>
                        <a:pt x="93" y="422"/>
                        <a:pt x="97" y="426"/>
                        <a:pt x="104" y="428"/>
                      </a:cubicBezTo>
                      <a:cubicBezTo>
                        <a:pt x="111" y="439"/>
                        <a:pt x="122" y="440"/>
                        <a:pt x="134" y="444"/>
                      </a:cubicBezTo>
                      <a:cubicBezTo>
                        <a:pt x="138" y="445"/>
                        <a:pt x="146" y="448"/>
                        <a:pt x="146" y="448"/>
                      </a:cubicBezTo>
                      <a:cubicBezTo>
                        <a:pt x="164" y="442"/>
                        <a:pt x="154" y="444"/>
                        <a:pt x="176" y="442"/>
                      </a:cubicBezTo>
                      <a:cubicBezTo>
                        <a:pt x="186" y="426"/>
                        <a:pt x="183" y="417"/>
                        <a:pt x="204" y="412"/>
                      </a:cubicBezTo>
                      <a:cubicBezTo>
                        <a:pt x="212" y="400"/>
                        <a:pt x="220" y="386"/>
                        <a:pt x="228" y="374"/>
                      </a:cubicBezTo>
                      <a:cubicBezTo>
                        <a:pt x="233" y="367"/>
                        <a:pt x="226" y="368"/>
                        <a:pt x="234" y="360"/>
                      </a:cubicBezTo>
                      <a:cubicBezTo>
                        <a:pt x="242" y="352"/>
                        <a:pt x="252" y="350"/>
                        <a:pt x="262" y="346"/>
                      </a:cubicBezTo>
                      <a:cubicBezTo>
                        <a:pt x="263" y="344"/>
                        <a:pt x="264" y="342"/>
                        <a:pt x="266" y="340"/>
                      </a:cubicBezTo>
                      <a:cubicBezTo>
                        <a:pt x="268" y="339"/>
                        <a:pt x="271" y="339"/>
                        <a:pt x="272" y="338"/>
                      </a:cubicBezTo>
                      <a:cubicBezTo>
                        <a:pt x="278" y="332"/>
                        <a:pt x="281" y="325"/>
                        <a:pt x="286" y="318"/>
                      </a:cubicBezTo>
                      <a:cubicBezTo>
                        <a:pt x="296" y="320"/>
                        <a:pt x="300" y="324"/>
                        <a:pt x="308" y="318"/>
                      </a:cubicBezTo>
                      <a:cubicBezTo>
                        <a:pt x="310" y="310"/>
                        <a:pt x="311" y="286"/>
                        <a:pt x="318" y="282"/>
                      </a:cubicBezTo>
                      <a:cubicBezTo>
                        <a:pt x="328" y="276"/>
                        <a:pt x="322" y="279"/>
                        <a:pt x="336" y="274"/>
                      </a:cubicBezTo>
                      <a:cubicBezTo>
                        <a:pt x="338" y="273"/>
                        <a:pt x="342" y="272"/>
                        <a:pt x="342" y="272"/>
                      </a:cubicBezTo>
                      <a:cubicBezTo>
                        <a:pt x="345" y="282"/>
                        <a:pt x="343" y="294"/>
                        <a:pt x="354" y="298"/>
                      </a:cubicBezTo>
                      <a:cubicBezTo>
                        <a:pt x="373" y="294"/>
                        <a:pt x="361" y="289"/>
                        <a:pt x="384" y="292"/>
                      </a:cubicBezTo>
                      <a:cubicBezTo>
                        <a:pt x="398" y="301"/>
                        <a:pt x="391" y="298"/>
                        <a:pt x="402" y="302"/>
                      </a:cubicBezTo>
                      <a:cubicBezTo>
                        <a:pt x="422" y="295"/>
                        <a:pt x="392" y="306"/>
                        <a:pt x="414" y="294"/>
                      </a:cubicBezTo>
                      <a:cubicBezTo>
                        <a:pt x="418" y="292"/>
                        <a:pt x="426" y="290"/>
                        <a:pt x="426" y="290"/>
                      </a:cubicBezTo>
                      <a:cubicBezTo>
                        <a:pt x="429" y="293"/>
                        <a:pt x="430" y="299"/>
                        <a:pt x="434" y="302"/>
                      </a:cubicBezTo>
                      <a:cubicBezTo>
                        <a:pt x="439" y="306"/>
                        <a:pt x="452" y="308"/>
                        <a:pt x="452" y="308"/>
                      </a:cubicBezTo>
                      <a:cubicBezTo>
                        <a:pt x="471" y="303"/>
                        <a:pt x="469" y="290"/>
                        <a:pt x="478" y="276"/>
                      </a:cubicBezTo>
                      <a:cubicBezTo>
                        <a:pt x="494" y="278"/>
                        <a:pt x="505" y="284"/>
                        <a:pt x="520" y="288"/>
                      </a:cubicBezTo>
                      <a:cubicBezTo>
                        <a:pt x="529" y="302"/>
                        <a:pt x="534" y="311"/>
                        <a:pt x="550" y="316"/>
                      </a:cubicBezTo>
                      <a:cubicBezTo>
                        <a:pt x="589" y="315"/>
                        <a:pt x="622" y="309"/>
                        <a:pt x="660" y="306"/>
                      </a:cubicBezTo>
                      <a:cubicBezTo>
                        <a:pt x="685" y="300"/>
                        <a:pt x="686" y="267"/>
                        <a:pt x="690" y="246"/>
                      </a:cubicBezTo>
                      <a:cubicBezTo>
                        <a:pt x="693" y="230"/>
                        <a:pt x="705" y="205"/>
                        <a:pt x="716" y="194"/>
                      </a:cubicBezTo>
                      <a:cubicBezTo>
                        <a:pt x="721" y="178"/>
                        <a:pt x="722" y="177"/>
                        <a:pt x="740" y="172"/>
                      </a:cubicBezTo>
                      <a:cubicBezTo>
                        <a:pt x="756" y="161"/>
                        <a:pt x="738" y="157"/>
                        <a:pt x="730" y="146"/>
                      </a:cubicBezTo>
                      <a:cubicBezTo>
                        <a:pt x="725" y="131"/>
                        <a:pt x="707" y="132"/>
                        <a:pt x="694" y="130"/>
                      </a:cubicBezTo>
                      <a:cubicBezTo>
                        <a:pt x="691" y="126"/>
                        <a:pt x="685" y="123"/>
                        <a:pt x="684" y="118"/>
                      </a:cubicBezTo>
                      <a:cubicBezTo>
                        <a:pt x="680" y="103"/>
                        <a:pt x="707" y="100"/>
                        <a:pt x="716" y="98"/>
                      </a:cubicBezTo>
                      <a:cubicBezTo>
                        <a:pt x="727" y="91"/>
                        <a:pt x="725" y="81"/>
                        <a:pt x="718" y="70"/>
                      </a:cubicBezTo>
                      <a:cubicBezTo>
                        <a:pt x="716" y="57"/>
                        <a:pt x="718" y="42"/>
                        <a:pt x="712" y="30"/>
                      </a:cubicBezTo>
                      <a:cubicBezTo>
                        <a:pt x="702" y="11"/>
                        <a:pt x="665" y="5"/>
                        <a:pt x="646" y="2"/>
                      </a:cubicBezTo>
                      <a:cubicBezTo>
                        <a:pt x="621" y="3"/>
                        <a:pt x="610" y="0"/>
                        <a:pt x="592" y="12"/>
                      </a:cubicBezTo>
                      <a:cubicBezTo>
                        <a:pt x="587" y="27"/>
                        <a:pt x="590" y="35"/>
                        <a:pt x="576" y="44"/>
                      </a:cubicBezTo>
                      <a:cubicBezTo>
                        <a:pt x="567" y="58"/>
                        <a:pt x="572" y="53"/>
                        <a:pt x="562" y="60"/>
                      </a:cubicBezTo>
                      <a:cubicBezTo>
                        <a:pt x="545" y="85"/>
                        <a:pt x="513" y="102"/>
                        <a:pt x="486" y="114"/>
                      </a:cubicBezTo>
                      <a:cubicBezTo>
                        <a:pt x="478" y="118"/>
                        <a:pt x="470" y="121"/>
                        <a:pt x="462" y="124"/>
                      </a:cubicBezTo>
                      <a:cubicBezTo>
                        <a:pt x="458" y="126"/>
                        <a:pt x="450" y="128"/>
                        <a:pt x="450" y="128"/>
                      </a:cubicBezTo>
                      <a:cubicBezTo>
                        <a:pt x="416" y="127"/>
                        <a:pt x="382" y="127"/>
                        <a:pt x="348" y="126"/>
                      </a:cubicBezTo>
                      <a:cubicBezTo>
                        <a:pt x="325" y="125"/>
                        <a:pt x="303" y="107"/>
                        <a:pt x="282" y="100"/>
                      </a:cubicBezTo>
                      <a:cubicBezTo>
                        <a:pt x="260" y="78"/>
                        <a:pt x="231" y="76"/>
                        <a:pt x="202" y="74"/>
                      </a:cubicBezTo>
                      <a:cubicBezTo>
                        <a:pt x="184" y="71"/>
                        <a:pt x="166" y="70"/>
                        <a:pt x="148" y="64"/>
                      </a:cubicBezTo>
                      <a:cubicBezTo>
                        <a:pt x="142" y="45"/>
                        <a:pt x="152" y="77"/>
                        <a:pt x="144" y="28"/>
                      </a:cubicBezTo>
                      <a:cubicBezTo>
                        <a:pt x="142" y="15"/>
                        <a:pt x="116" y="4"/>
                        <a:pt x="104" y="0"/>
                      </a:cubicBezTo>
                      <a:cubicBezTo>
                        <a:pt x="85" y="3"/>
                        <a:pt x="97" y="7"/>
                        <a:pt x="84" y="16"/>
                      </a:cubicBezTo>
                      <a:cubicBezTo>
                        <a:pt x="77" y="27"/>
                        <a:pt x="63" y="34"/>
                        <a:pt x="58" y="48"/>
                      </a:cubicBezTo>
                      <a:cubicBezTo>
                        <a:pt x="53" y="64"/>
                        <a:pt x="48" y="81"/>
                        <a:pt x="40" y="96"/>
                      </a:cubicBezTo>
                      <a:cubicBezTo>
                        <a:pt x="35" y="106"/>
                        <a:pt x="29" y="116"/>
                        <a:pt x="22" y="126"/>
                      </a:cubicBezTo>
                      <a:cubicBezTo>
                        <a:pt x="20" y="130"/>
                        <a:pt x="18" y="138"/>
                        <a:pt x="18" y="138"/>
                      </a:cubicBezTo>
                      <a:cubicBezTo>
                        <a:pt x="16" y="154"/>
                        <a:pt x="12" y="169"/>
                        <a:pt x="8" y="184"/>
                      </a:cubicBezTo>
                      <a:cubicBezTo>
                        <a:pt x="10" y="223"/>
                        <a:pt x="8" y="258"/>
                        <a:pt x="0" y="296"/>
                      </a:cubicBezTo>
                      <a:cubicBezTo>
                        <a:pt x="3" y="330"/>
                        <a:pt x="10" y="325"/>
                        <a:pt x="40" y="328"/>
                      </a:cubicBezTo>
                      <a:cubicBezTo>
                        <a:pt x="52" y="332"/>
                        <a:pt x="52" y="345"/>
                        <a:pt x="62" y="352"/>
                      </a:cubicBezTo>
                      <a:cubicBezTo>
                        <a:pt x="76" y="373"/>
                        <a:pt x="54" y="341"/>
                        <a:pt x="72" y="364"/>
                      </a:cubicBezTo>
                      <a:cubicBezTo>
                        <a:pt x="75" y="368"/>
                        <a:pt x="80" y="376"/>
                        <a:pt x="80" y="376"/>
                      </a:cubicBezTo>
                      <a:cubicBezTo>
                        <a:pt x="83" y="392"/>
                        <a:pt x="87" y="407"/>
                        <a:pt x="92" y="422"/>
                      </a:cubicBezTo>
                      <a:cubicBezTo>
                        <a:pt x="93" y="424"/>
                        <a:pt x="88" y="421"/>
                        <a:pt x="86" y="420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65" name="Freeform 125"/>
                <p:cNvSpPr>
                  <a:spLocks/>
                </p:cNvSpPr>
                <p:nvPr/>
              </p:nvSpPr>
              <p:spPr bwMode="auto">
                <a:xfrm>
                  <a:off x="-2608" y="2004"/>
                  <a:ext cx="521" cy="448"/>
                </a:xfrm>
                <a:custGeom>
                  <a:avLst/>
                  <a:gdLst>
                    <a:gd name="T0" fmla="*/ 10 w 638"/>
                    <a:gd name="T1" fmla="*/ 119 h 558"/>
                    <a:gd name="T2" fmla="*/ 31 w 638"/>
                    <a:gd name="T3" fmla="*/ 86 h 558"/>
                    <a:gd name="T4" fmla="*/ 62 w 638"/>
                    <a:gd name="T5" fmla="*/ 67 h 558"/>
                    <a:gd name="T6" fmla="*/ 100 w 638"/>
                    <a:gd name="T7" fmla="*/ 47 h 558"/>
                    <a:gd name="T8" fmla="*/ 132 w 638"/>
                    <a:gd name="T9" fmla="*/ 3 h 558"/>
                    <a:gd name="T10" fmla="*/ 183 w 638"/>
                    <a:gd name="T11" fmla="*/ 22 h 558"/>
                    <a:gd name="T12" fmla="*/ 214 w 638"/>
                    <a:gd name="T13" fmla="*/ 21 h 558"/>
                    <a:gd name="T14" fmla="*/ 248 w 638"/>
                    <a:gd name="T15" fmla="*/ 39 h 558"/>
                    <a:gd name="T16" fmla="*/ 295 w 638"/>
                    <a:gd name="T17" fmla="*/ 11 h 558"/>
                    <a:gd name="T18" fmla="*/ 314 w 638"/>
                    <a:gd name="T19" fmla="*/ 17 h 558"/>
                    <a:gd name="T20" fmla="*/ 346 w 638"/>
                    <a:gd name="T21" fmla="*/ 45 h 558"/>
                    <a:gd name="T22" fmla="*/ 396 w 638"/>
                    <a:gd name="T23" fmla="*/ 41 h 558"/>
                    <a:gd name="T24" fmla="*/ 460 w 638"/>
                    <a:gd name="T25" fmla="*/ 39 h 558"/>
                    <a:gd name="T26" fmla="*/ 472 w 638"/>
                    <a:gd name="T27" fmla="*/ 93 h 558"/>
                    <a:gd name="T28" fmla="*/ 462 w 638"/>
                    <a:gd name="T29" fmla="*/ 129 h 558"/>
                    <a:gd name="T30" fmla="*/ 508 w 638"/>
                    <a:gd name="T31" fmla="*/ 153 h 558"/>
                    <a:gd name="T32" fmla="*/ 564 w 638"/>
                    <a:gd name="T33" fmla="*/ 177 h 558"/>
                    <a:gd name="T34" fmla="*/ 638 w 638"/>
                    <a:gd name="T35" fmla="*/ 197 h 558"/>
                    <a:gd name="T36" fmla="*/ 586 w 638"/>
                    <a:gd name="T37" fmla="*/ 261 h 558"/>
                    <a:gd name="T38" fmla="*/ 596 w 638"/>
                    <a:gd name="T39" fmla="*/ 313 h 558"/>
                    <a:gd name="T40" fmla="*/ 574 w 638"/>
                    <a:gd name="T41" fmla="*/ 363 h 558"/>
                    <a:gd name="T42" fmla="*/ 540 w 638"/>
                    <a:gd name="T43" fmla="*/ 419 h 558"/>
                    <a:gd name="T44" fmla="*/ 534 w 638"/>
                    <a:gd name="T45" fmla="*/ 463 h 558"/>
                    <a:gd name="T46" fmla="*/ 522 w 638"/>
                    <a:gd name="T47" fmla="*/ 525 h 558"/>
                    <a:gd name="T48" fmla="*/ 456 w 638"/>
                    <a:gd name="T49" fmla="*/ 533 h 558"/>
                    <a:gd name="T50" fmla="*/ 456 w 638"/>
                    <a:gd name="T51" fmla="*/ 479 h 558"/>
                    <a:gd name="T52" fmla="*/ 440 w 638"/>
                    <a:gd name="T53" fmla="*/ 455 h 558"/>
                    <a:gd name="T54" fmla="*/ 410 w 638"/>
                    <a:gd name="T55" fmla="*/ 433 h 558"/>
                    <a:gd name="T56" fmla="*/ 384 w 638"/>
                    <a:gd name="T57" fmla="*/ 415 h 558"/>
                    <a:gd name="T58" fmla="*/ 260 w 638"/>
                    <a:gd name="T59" fmla="*/ 401 h 558"/>
                    <a:gd name="T60" fmla="*/ 164 w 638"/>
                    <a:gd name="T61" fmla="*/ 363 h 558"/>
                    <a:gd name="T62" fmla="*/ 104 w 638"/>
                    <a:gd name="T63" fmla="*/ 321 h 558"/>
                    <a:gd name="T64" fmla="*/ 82 w 638"/>
                    <a:gd name="T65" fmla="*/ 337 h 558"/>
                    <a:gd name="T66" fmla="*/ 76 w 638"/>
                    <a:gd name="T67" fmla="*/ 307 h 558"/>
                    <a:gd name="T68" fmla="*/ 106 w 638"/>
                    <a:gd name="T69" fmla="*/ 221 h 558"/>
                    <a:gd name="T70" fmla="*/ 86 w 638"/>
                    <a:gd name="T71" fmla="*/ 191 h 558"/>
                    <a:gd name="T72" fmla="*/ 32 w 638"/>
                    <a:gd name="T73" fmla="*/ 165 h 558"/>
                    <a:gd name="T74" fmla="*/ 0 w 638"/>
                    <a:gd name="T75" fmla="*/ 137 h 5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638" h="558">
                      <a:moveTo>
                        <a:pt x="0" y="137"/>
                      </a:moveTo>
                      <a:cubicBezTo>
                        <a:pt x="4" y="131"/>
                        <a:pt x="5" y="124"/>
                        <a:pt x="10" y="119"/>
                      </a:cubicBezTo>
                      <a:cubicBezTo>
                        <a:pt x="14" y="115"/>
                        <a:pt x="22" y="107"/>
                        <a:pt x="22" y="107"/>
                      </a:cubicBezTo>
                      <a:cubicBezTo>
                        <a:pt x="26" y="102"/>
                        <a:pt x="24" y="93"/>
                        <a:pt x="31" y="86"/>
                      </a:cubicBezTo>
                      <a:cubicBezTo>
                        <a:pt x="36" y="81"/>
                        <a:pt x="46" y="83"/>
                        <a:pt x="51" y="80"/>
                      </a:cubicBezTo>
                      <a:cubicBezTo>
                        <a:pt x="56" y="77"/>
                        <a:pt x="58" y="72"/>
                        <a:pt x="62" y="67"/>
                      </a:cubicBezTo>
                      <a:cubicBezTo>
                        <a:pt x="66" y="63"/>
                        <a:pt x="74" y="50"/>
                        <a:pt x="78" y="49"/>
                      </a:cubicBezTo>
                      <a:cubicBezTo>
                        <a:pt x="85" y="47"/>
                        <a:pt x="93" y="48"/>
                        <a:pt x="100" y="47"/>
                      </a:cubicBezTo>
                      <a:cubicBezTo>
                        <a:pt x="106" y="41"/>
                        <a:pt x="107" y="23"/>
                        <a:pt x="112" y="16"/>
                      </a:cubicBezTo>
                      <a:cubicBezTo>
                        <a:pt x="117" y="9"/>
                        <a:pt x="126" y="2"/>
                        <a:pt x="132" y="3"/>
                      </a:cubicBezTo>
                      <a:cubicBezTo>
                        <a:pt x="142" y="6"/>
                        <a:pt x="137" y="21"/>
                        <a:pt x="148" y="25"/>
                      </a:cubicBezTo>
                      <a:cubicBezTo>
                        <a:pt x="170" y="20"/>
                        <a:pt x="159" y="14"/>
                        <a:pt x="183" y="22"/>
                      </a:cubicBezTo>
                      <a:cubicBezTo>
                        <a:pt x="187" y="23"/>
                        <a:pt x="192" y="31"/>
                        <a:pt x="192" y="31"/>
                      </a:cubicBezTo>
                      <a:cubicBezTo>
                        <a:pt x="201" y="30"/>
                        <a:pt x="214" y="21"/>
                        <a:pt x="214" y="21"/>
                      </a:cubicBezTo>
                      <a:cubicBezTo>
                        <a:pt x="234" y="28"/>
                        <a:pt x="208" y="21"/>
                        <a:pt x="230" y="33"/>
                      </a:cubicBezTo>
                      <a:cubicBezTo>
                        <a:pt x="236" y="36"/>
                        <a:pt x="248" y="39"/>
                        <a:pt x="248" y="39"/>
                      </a:cubicBezTo>
                      <a:cubicBezTo>
                        <a:pt x="263" y="35"/>
                        <a:pt x="259" y="12"/>
                        <a:pt x="274" y="5"/>
                      </a:cubicBezTo>
                      <a:cubicBezTo>
                        <a:pt x="282" y="0"/>
                        <a:pt x="289" y="9"/>
                        <a:pt x="295" y="11"/>
                      </a:cubicBezTo>
                      <a:cubicBezTo>
                        <a:pt x="301" y="13"/>
                        <a:pt x="305" y="14"/>
                        <a:pt x="308" y="15"/>
                      </a:cubicBezTo>
                      <a:cubicBezTo>
                        <a:pt x="310" y="16"/>
                        <a:pt x="314" y="17"/>
                        <a:pt x="314" y="17"/>
                      </a:cubicBezTo>
                      <a:cubicBezTo>
                        <a:pt x="318" y="23"/>
                        <a:pt x="323" y="32"/>
                        <a:pt x="328" y="37"/>
                      </a:cubicBezTo>
                      <a:cubicBezTo>
                        <a:pt x="333" y="42"/>
                        <a:pt x="346" y="45"/>
                        <a:pt x="346" y="45"/>
                      </a:cubicBezTo>
                      <a:cubicBezTo>
                        <a:pt x="361" y="44"/>
                        <a:pt x="375" y="44"/>
                        <a:pt x="390" y="43"/>
                      </a:cubicBezTo>
                      <a:cubicBezTo>
                        <a:pt x="392" y="43"/>
                        <a:pt x="394" y="41"/>
                        <a:pt x="396" y="41"/>
                      </a:cubicBezTo>
                      <a:cubicBezTo>
                        <a:pt x="404" y="39"/>
                        <a:pt x="420" y="35"/>
                        <a:pt x="420" y="35"/>
                      </a:cubicBezTo>
                      <a:cubicBezTo>
                        <a:pt x="433" y="36"/>
                        <a:pt x="449" y="31"/>
                        <a:pt x="460" y="39"/>
                      </a:cubicBezTo>
                      <a:cubicBezTo>
                        <a:pt x="468" y="45"/>
                        <a:pt x="476" y="65"/>
                        <a:pt x="476" y="65"/>
                      </a:cubicBezTo>
                      <a:cubicBezTo>
                        <a:pt x="475" y="74"/>
                        <a:pt x="471" y="84"/>
                        <a:pt x="472" y="93"/>
                      </a:cubicBezTo>
                      <a:cubicBezTo>
                        <a:pt x="472" y="97"/>
                        <a:pt x="476" y="105"/>
                        <a:pt x="476" y="105"/>
                      </a:cubicBezTo>
                      <a:cubicBezTo>
                        <a:pt x="473" y="115"/>
                        <a:pt x="466" y="118"/>
                        <a:pt x="462" y="129"/>
                      </a:cubicBezTo>
                      <a:cubicBezTo>
                        <a:pt x="472" y="144"/>
                        <a:pt x="471" y="144"/>
                        <a:pt x="490" y="147"/>
                      </a:cubicBezTo>
                      <a:cubicBezTo>
                        <a:pt x="496" y="149"/>
                        <a:pt x="508" y="153"/>
                        <a:pt x="508" y="153"/>
                      </a:cubicBezTo>
                      <a:cubicBezTo>
                        <a:pt x="521" y="166"/>
                        <a:pt x="528" y="162"/>
                        <a:pt x="546" y="159"/>
                      </a:cubicBezTo>
                      <a:cubicBezTo>
                        <a:pt x="556" y="162"/>
                        <a:pt x="555" y="171"/>
                        <a:pt x="564" y="177"/>
                      </a:cubicBezTo>
                      <a:cubicBezTo>
                        <a:pt x="579" y="174"/>
                        <a:pt x="593" y="171"/>
                        <a:pt x="608" y="169"/>
                      </a:cubicBezTo>
                      <a:cubicBezTo>
                        <a:pt x="628" y="173"/>
                        <a:pt x="632" y="179"/>
                        <a:pt x="638" y="197"/>
                      </a:cubicBezTo>
                      <a:cubicBezTo>
                        <a:pt x="635" y="210"/>
                        <a:pt x="638" y="224"/>
                        <a:pt x="624" y="229"/>
                      </a:cubicBezTo>
                      <a:cubicBezTo>
                        <a:pt x="604" y="224"/>
                        <a:pt x="592" y="244"/>
                        <a:pt x="586" y="261"/>
                      </a:cubicBezTo>
                      <a:cubicBezTo>
                        <a:pt x="588" y="275"/>
                        <a:pt x="595" y="285"/>
                        <a:pt x="600" y="299"/>
                      </a:cubicBezTo>
                      <a:cubicBezTo>
                        <a:pt x="600" y="301"/>
                        <a:pt x="597" y="311"/>
                        <a:pt x="596" y="313"/>
                      </a:cubicBezTo>
                      <a:cubicBezTo>
                        <a:pt x="594" y="317"/>
                        <a:pt x="588" y="325"/>
                        <a:pt x="588" y="325"/>
                      </a:cubicBezTo>
                      <a:cubicBezTo>
                        <a:pt x="585" y="366"/>
                        <a:pt x="583" y="337"/>
                        <a:pt x="574" y="363"/>
                      </a:cubicBezTo>
                      <a:cubicBezTo>
                        <a:pt x="571" y="394"/>
                        <a:pt x="571" y="392"/>
                        <a:pt x="540" y="395"/>
                      </a:cubicBezTo>
                      <a:cubicBezTo>
                        <a:pt x="534" y="404"/>
                        <a:pt x="537" y="410"/>
                        <a:pt x="540" y="419"/>
                      </a:cubicBezTo>
                      <a:cubicBezTo>
                        <a:pt x="532" y="424"/>
                        <a:pt x="545" y="432"/>
                        <a:pt x="538" y="439"/>
                      </a:cubicBezTo>
                      <a:cubicBezTo>
                        <a:pt x="539" y="448"/>
                        <a:pt x="532" y="454"/>
                        <a:pt x="534" y="463"/>
                      </a:cubicBezTo>
                      <a:cubicBezTo>
                        <a:pt x="535" y="469"/>
                        <a:pt x="538" y="485"/>
                        <a:pt x="538" y="485"/>
                      </a:cubicBezTo>
                      <a:cubicBezTo>
                        <a:pt x="537" y="493"/>
                        <a:pt x="531" y="515"/>
                        <a:pt x="522" y="525"/>
                      </a:cubicBezTo>
                      <a:cubicBezTo>
                        <a:pt x="513" y="535"/>
                        <a:pt x="493" y="546"/>
                        <a:pt x="482" y="547"/>
                      </a:cubicBezTo>
                      <a:cubicBezTo>
                        <a:pt x="475" y="558"/>
                        <a:pt x="469" y="532"/>
                        <a:pt x="456" y="533"/>
                      </a:cubicBezTo>
                      <a:cubicBezTo>
                        <a:pt x="459" y="522"/>
                        <a:pt x="467" y="517"/>
                        <a:pt x="470" y="507"/>
                      </a:cubicBezTo>
                      <a:cubicBezTo>
                        <a:pt x="468" y="495"/>
                        <a:pt x="459" y="489"/>
                        <a:pt x="456" y="479"/>
                      </a:cubicBezTo>
                      <a:cubicBezTo>
                        <a:pt x="454" y="473"/>
                        <a:pt x="455" y="466"/>
                        <a:pt x="452" y="461"/>
                      </a:cubicBezTo>
                      <a:cubicBezTo>
                        <a:pt x="450" y="457"/>
                        <a:pt x="443" y="457"/>
                        <a:pt x="440" y="455"/>
                      </a:cubicBezTo>
                      <a:cubicBezTo>
                        <a:pt x="417" y="442"/>
                        <a:pt x="437" y="452"/>
                        <a:pt x="422" y="441"/>
                      </a:cubicBezTo>
                      <a:cubicBezTo>
                        <a:pt x="418" y="438"/>
                        <a:pt x="410" y="433"/>
                        <a:pt x="410" y="433"/>
                      </a:cubicBezTo>
                      <a:cubicBezTo>
                        <a:pt x="407" y="429"/>
                        <a:pt x="405" y="425"/>
                        <a:pt x="402" y="421"/>
                      </a:cubicBezTo>
                      <a:cubicBezTo>
                        <a:pt x="398" y="416"/>
                        <a:pt x="384" y="415"/>
                        <a:pt x="384" y="415"/>
                      </a:cubicBezTo>
                      <a:cubicBezTo>
                        <a:pt x="378" y="411"/>
                        <a:pt x="364" y="405"/>
                        <a:pt x="364" y="405"/>
                      </a:cubicBezTo>
                      <a:cubicBezTo>
                        <a:pt x="328" y="407"/>
                        <a:pt x="295" y="407"/>
                        <a:pt x="260" y="401"/>
                      </a:cubicBezTo>
                      <a:cubicBezTo>
                        <a:pt x="250" y="395"/>
                        <a:pt x="241" y="393"/>
                        <a:pt x="230" y="391"/>
                      </a:cubicBezTo>
                      <a:cubicBezTo>
                        <a:pt x="210" y="378"/>
                        <a:pt x="187" y="371"/>
                        <a:pt x="164" y="363"/>
                      </a:cubicBezTo>
                      <a:cubicBezTo>
                        <a:pt x="157" y="342"/>
                        <a:pt x="150" y="331"/>
                        <a:pt x="128" y="325"/>
                      </a:cubicBezTo>
                      <a:cubicBezTo>
                        <a:pt x="119" y="319"/>
                        <a:pt x="116" y="318"/>
                        <a:pt x="104" y="321"/>
                      </a:cubicBezTo>
                      <a:cubicBezTo>
                        <a:pt x="100" y="322"/>
                        <a:pt x="92" y="325"/>
                        <a:pt x="92" y="325"/>
                      </a:cubicBezTo>
                      <a:cubicBezTo>
                        <a:pt x="88" y="329"/>
                        <a:pt x="87" y="337"/>
                        <a:pt x="82" y="337"/>
                      </a:cubicBezTo>
                      <a:cubicBezTo>
                        <a:pt x="80" y="337"/>
                        <a:pt x="80" y="333"/>
                        <a:pt x="80" y="331"/>
                      </a:cubicBezTo>
                      <a:cubicBezTo>
                        <a:pt x="78" y="323"/>
                        <a:pt x="76" y="307"/>
                        <a:pt x="76" y="307"/>
                      </a:cubicBezTo>
                      <a:cubicBezTo>
                        <a:pt x="78" y="274"/>
                        <a:pt x="78" y="261"/>
                        <a:pt x="100" y="239"/>
                      </a:cubicBezTo>
                      <a:cubicBezTo>
                        <a:pt x="102" y="233"/>
                        <a:pt x="106" y="221"/>
                        <a:pt x="106" y="221"/>
                      </a:cubicBezTo>
                      <a:cubicBezTo>
                        <a:pt x="103" y="218"/>
                        <a:pt x="97" y="217"/>
                        <a:pt x="94" y="213"/>
                      </a:cubicBezTo>
                      <a:cubicBezTo>
                        <a:pt x="90" y="207"/>
                        <a:pt x="90" y="197"/>
                        <a:pt x="86" y="191"/>
                      </a:cubicBezTo>
                      <a:cubicBezTo>
                        <a:pt x="82" y="185"/>
                        <a:pt x="76" y="179"/>
                        <a:pt x="72" y="173"/>
                      </a:cubicBezTo>
                      <a:cubicBezTo>
                        <a:pt x="68" y="167"/>
                        <a:pt x="35" y="165"/>
                        <a:pt x="32" y="165"/>
                      </a:cubicBezTo>
                      <a:cubicBezTo>
                        <a:pt x="35" y="136"/>
                        <a:pt x="40" y="134"/>
                        <a:pt x="8" y="137"/>
                      </a:cubicBezTo>
                      <a:cubicBezTo>
                        <a:pt x="1" y="139"/>
                        <a:pt x="3" y="140"/>
                        <a:pt x="0" y="137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rgbClr val="DDDDD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66" name="Freeform 126"/>
                <p:cNvSpPr>
                  <a:spLocks/>
                </p:cNvSpPr>
                <p:nvPr/>
              </p:nvSpPr>
              <p:spPr bwMode="auto">
                <a:xfrm>
                  <a:off x="-2280" y="1656"/>
                  <a:ext cx="170" cy="195"/>
                </a:xfrm>
                <a:custGeom>
                  <a:avLst/>
                  <a:gdLst>
                    <a:gd name="T0" fmla="*/ 41 w 209"/>
                    <a:gd name="T1" fmla="*/ 34 h 243"/>
                    <a:gd name="T2" fmla="*/ 61 w 209"/>
                    <a:gd name="T3" fmla="*/ 50 h 243"/>
                    <a:gd name="T4" fmla="*/ 77 w 209"/>
                    <a:gd name="T5" fmla="*/ 38 h 243"/>
                    <a:gd name="T6" fmla="*/ 113 w 209"/>
                    <a:gd name="T7" fmla="*/ 28 h 243"/>
                    <a:gd name="T8" fmla="*/ 115 w 209"/>
                    <a:gd name="T9" fmla="*/ 10 h 243"/>
                    <a:gd name="T10" fmla="*/ 125 w 209"/>
                    <a:gd name="T11" fmla="*/ 0 h 243"/>
                    <a:gd name="T12" fmla="*/ 139 w 209"/>
                    <a:gd name="T13" fmla="*/ 28 h 243"/>
                    <a:gd name="T14" fmla="*/ 151 w 209"/>
                    <a:gd name="T15" fmla="*/ 60 h 243"/>
                    <a:gd name="T16" fmla="*/ 161 w 209"/>
                    <a:gd name="T17" fmla="*/ 98 h 243"/>
                    <a:gd name="T18" fmla="*/ 171 w 209"/>
                    <a:gd name="T19" fmla="*/ 116 h 243"/>
                    <a:gd name="T20" fmla="*/ 151 w 209"/>
                    <a:gd name="T21" fmla="*/ 148 h 243"/>
                    <a:gd name="T22" fmla="*/ 165 w 209"/>
                    <a:gd name="T23" fmla="*/ 166 h 243"/>
                    <a:gd name="T24" fmla="*/ 187 w 209"/>
                    <a:gd name="T25" fmla="*/ 178 h 243"/>
                    <a:gd name="T26" fmla="*/ 197 w 209"/>
                    <a:gd name="T27" fmla="*/ 192 h 243"/>
                    <a:gd name="T28" fmla="*/ 203 w 209"/>
                    <a:gd name="T29" fmla="*/ 208 h 243"/>
                    <a:gd name="T30" fmla="*/ 209 w 209"/>
                    <a:gd name="T31" fmla="*/ 230 h 243"/>
                    <a:gd name="T32" fmla="*/ 201 w 209"/>
                    <a:gd name="T33" fmla="*/ 240 h 243"/>
                    <a:gd name="T34" fmla="*/ 181 w 209"/>
                    <a:gd name="T35" fmla="*/ 234 h 243"/>
                    <a:gd name="T36" fmla="*/ 175 w 209"/>
                    <a:gd name="T37" fmla="*/ 232 h 243"/>
                    <a:gd name="T38" fmla="*/ 139 w 209"/>
                    <a:gd name="T39" fmla="*/ 238 h 243"/>
                    <a:gd name="T40" fmla="*/ 111 w 209"/>
                    <a:gd name="T41" fmla="*/ 240 h 243"/>
                    <a:gd name="T42" fmla="*/ 101 w 209"/>
                    <a:gd name="T43" fmla="*/ 184 h 243"/>
                    <a:gd name="T44" fmla="*/ 15 w 209"/>
                    <a:gd name="T45" fmla="*/ 160 h 243"/>
                    <a:gd name="T46" fmla="*/ 1 w 209"/>
                    <a:gd name="T47" fmla="*/ 158 h 243"/>
                    <a:gd name="T48" fmla="*/ 15 w 209"/>
                    <a:gd name="T49" fmla="*/ 118 h 243"/>
                    <a:gd name="T50" fmla="*/ 29 w 209"/>
                    <a:gd name="T51" fmla="*/ 106 h 243"/>
                    <a:gd name="T52" fmla="*/ 21 w 209"/>
                    <a:gd name="T53" fmla="*/ 92 h 243"/>
                    <a:gd name="T54" fmla="*/ 21 w 209"/>
                    <a:gd name="T55" fmla="*/ 74 h 243"/>
                    <a:gd name="T56" fmla="*/ 3 w 209"/>
                    <a:gd name="T57" fmla="*/ 66 h 243"/>
                    <a:gd name="T58" fmla="*/ 11 w 209"/>
                    <a:gd name="T59" fmla="*/ 50 h 243"/>
                    <a:gd name="T60" fmla="*/ 41 w 209"/>
                    <a:gd name="T61" fmla="*/ 34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09" h="243">
                      <a:moveTo>
                        <a:pt x="41" y="34"/>
                      </a:moveTo>
                      <a:cubicBezTo>
                        <a:pt x="44" y="44"/>
                        <a:pt x="52" y="47"/>
                        <a:pt x="61" y="50"/>
                      </a:cubicBezTo>
                      <a:cubicBezTo>
                        <a:pt x="70" y="47"/>
                        <a:pt x="71" y="42"/>
                        <a:pt x="77" y="38"/>
                      </a:cubicBezTo>
                      <a:cubicBezTo>
                        <a:pt x="86" y="32"/>
                        <a:pt x="102" y="30"/>
                        <a:pt x="113" y="28"/>
                      </a:cubicBezTo>
                      <a:cubicBezTo>
                        <a:pt x="116" y="18"/>
                        <a:pt x="115" y="24"/>
                        <a:pt x="115" y="10"/>
                      </a:cubicBezTo>
                      <a:cubicBezTo>
                        <a:pt x="105" y="43"/>
                        <a:pt x="114" y="7"/>
                        <a:pt x="125" y="0"/>
                      </a:cubicBezTo>
                      <a:cubicBezTo>
                        <a:pt x="129" y="11"/>
                        <a:pt x="129" y="21"/>
                        <a:pt x="139" y="28"/>
                      </a:cubicBezTo>
                      <a:cubicBezTo>
                        <a:pt x="136" y="48"/>
                        <a:pt x="126" y="56"/>
                        <a:pt x="151" y="60"/>
                      </a:cubicBezTo>
                      <a:cubicBezTo>
                        <a:pt x="169" y="87"/>
                        <a:pt x="149" y="53"/>
                        <a:pt x="161" y="98"/>
                      </a:cubicBezTo>
                      <a:cubicBezTo>
                        <a:pt x="163" y="105"/>
                        <a:pt x="169" y="109"/>
                        <a:pt x="171" y="116"/>
                      </a:cubicBezTo>
                      <a:cubicBezTo>
                        <a:pt x="164" y="126"/>
                        <a:pt x="163" y="144"/>
                        <a:pt x="151" y="148"/>
                      </a:cubicBezTo>
                      <a:cubicBezTo>
                        <a:pt x="146" y="162"/>
                        <a:pt x="153" y="163"/>
                        <a:pt x="165" y="166"/>
                      </a:cubicBezTo>
                      <a:cubicBezTo>
                        <a:pt x="173" y="171"/>
                        <a:pt x="180" y="171"/>
                        <a:pt x="187" y="178"/>
                      </a:cubicBezTo>
                      <a:cubicBezTo>
                        <a:pt x="191" y="182"/>
                        <a:pt x="194" y="187"/>
                        <a:pt x="197" y="192"/>
                      </a:cubicBezTo>
                      <a:cubicBezTo>
                        <a:pt x="200" y="197"/>
                        <a:pt x="201" y="202"/>
                        <a:pt x="203" y="208"/>
                      </a:cubicBezTo>
                      <a:cubicBezTo>
                        <a:pt x="205" y="215"/>
                        <a:pt x="207" y="223"/>
                        <a:pt x="209" y="230"/>
                      </a:cubicBezTo>
                      <a:cubicBezTo>
                        <a:pt x="207" y="236"/>
                        <a:pt x="209" y="240"/>
                        <a:pt x="201" y="240"/>
                      </a:cubicBezTo>
                      <a:cubicBezTo>
                        <a:pt x="198" y="240"/>
                        <a:pt x="182" y="234"/>
                        <a:pt x="181" y="234"/>
                      </a:cubicBezTo>
                      <a:cubicBezTo>
                        <a:pt x="179" y="233"/>
                        <a:pt x="175" y="232"/>
                        <a:pt x="175" y="232"/>
                      </a:cubicBezTo>
                      <a:cubicBezTo>
                        <a:pt x="149" y="238"/>
                        <a:pt x="189" y="242"/>
                        <a:pt x="139" y="238"/>
                      </a:cubicBezTo>
                      <a:cubicBezTo>
                        <a:pt x="129" y="239"/>
                        <a:pt x="120" y="243"/>
                        <a:pt x="111" y="240"/>
                      </a:cubicBezTo>
                      <a:cubicBezTo>
                        <a:pt x="108" y="222"/>
                        <a:pt x="107" y="201"/>
                        <a:pt x="101" y="184"/>
                      </a:cubicBezTo>
                      <a:cubicBezTo>
                        <a:pt x="94" y="164"/>
                        <a:pt x="28" y="161"/>
                        <a:pt x="15" y="160"/>
                      </a:cubicBezTo>
                      <a:cubicBezTo>
                        <a:pt x="9" y="160"/>
                        <a:pt x="7" y="159"/>
                        <a:pt x="1" y="158"/>
                      </a:cubicBezTo>
                      <a:cubicBezTo>
                        <a:pt x="6" y="144"/>
                        <a:pt x="0" y="123"/>
                        <a:pt x="15" y="118"/>
                      </a:cubicBezTo>
                      <a:cubicBezTo>
                        <a:pt x="19" y="109"/>
                        <a:pt x="28" y="110"/>
                        <a:pt x="29" y="106"/>
                      </a:cubicBezTo>
                      <a:cubicBezTo>
                        <a:pt x="30" y="102"/>
                        <a:pt x="22" y="97"/>
                        <a:pt x="21" y="92"/>
                      </a:cubicBezTo>
                      <a:cubicBezTo>
                        <a:pt x="16" y="78"/>
                        <a:pt x="15" y="84"/>
                        <a:pt x="21" y="74"/>
                      </a:cubicBezTo>
                      <a:cubicBezTo>
                        <a:pt x="7" y="69"/>
                        <a:pt x="13" y="72"/>
                        <a:pt x="3" y="66"/>
                      </a:cubicBezTo>
                      <a:cubicBezTo>
                        <a:pt x="6" y="58"/>
                        <a:pt x="3" y="53"/>
                        <a:pt x="11" y="50"/>
                      </a:cubicBezTo>
                      <a:cubicBezTo>
                        <a:pt x="18" y="39"/>
                        <a:pt x="32" y="43"/>
                        <a:pt x="41" y="34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67" name="Freeform 127"/>
                <p:cNvSpPr>
                  <a:spLocks/>
                </p:cNvSpPr>
                <p:nvPr/>
              </p:nvSpPr>
              <p:spPr bwMode="auto">
                <a:xfrm>
                  <a:off x="-1794" y="469"/>
                  <a:ext cx="384" cy="441"/>
                </a:xfrm>
                <a:custGeom>
                  <a:avLst/>
                  <a:gdLst>
                    <a:gd name="T0" fmla="*/ 48 w 472"/>
                    <a:gd name="T1" fmla="*/ 402 h 548"/>
                    <a:gd name="T2" fmla="*/ 70 w 472"/>
                    <a:gd name="T3" fmla="*/ 364 h 548"/>
                    <a:gd name="T4" fmla="*/ 82 w 472"/>
                    <a:gd name="T5" fmla="*/ 360 h 548"/>
                    <a:gd name="T6" fmla="*/ 88 w 472"/>
                    <a:gd name="T7" fmla="*/ 356 h 548"/>
                    <a:gd name="T8" fmla="*/ 94 w 472"/>
                    <a:gd name="T9" fmla="*/ 338 h 548"/>
                    <a:gd name="T10" fmla="*/ 82 w 472"/>
                    <a:gd name="T11" fmla="*/ 268 h 548"/>
                    <a:gd name="T12" fmla="*/ 80 w 472"/>
                    <a:gd name="T13" fmla="*/ 254 h 548"/>
                    <a:gd name="T14" fmla="*/ 78 w 472"/>
                    <a:gd name="T15" fmla="*/ 222 h 548"/>
                    <a:gd name="T16" fmla="*/ 58 w 472"/>
                    <a:gd name="T17" fmla="*/ 174 h 548"/>
                    <a:gd name="T18" fmla="*/ 10 w 472"/>
                    <a:gd name="T19" fmla="*/ 150 h 548"/>
                    <a:gd name="T20" fmla="*/ 0 w 472"/>
                    <a:gd name="T21" fmla="*/ 130 h 548"/>
                    <a:gd name="T22" fmla="*/ 14 w 472"/>
                    <a:gd name="T23" fmla="*/ 116 h 548"/>
                    <a:gd name="T24" fmla="*/ 46 w 472"/>
                    <a:gd name="T25" fmla="*/ 104 h 548"/>
                    <a:gd name="T26" fmla="*/ 74 w 472"/>
                    <a:gd name="T27" fmla="*/ 98 h 548"/>
                    <a:gd name="T28" fmla="*/ 154 w 472"/>
                    <a:gd name="T29" fmla="*/ 84 h 548"/>
                    <a:gd name="T30" fmla="*/ 180 w 472"/>
                    <a:gd name="T31" fmla="*/ 70 h 548"/>
                    <a:gd name="T32" fmla="*/ 182 w 472"/>
                    <a:gd name="T33" fmla="*/ 50 h 548"/>
                    <a:gd name="T34" fmla="*/ 170 w 472"/>
                    <a:gd name="T35" fmla="*/ 32 h 548"/>
                    <a:gd name="T36" fmla="*/ 210 w 472"/>
                    <a:gd name="T37" fmla="*/ 0 h 548"/>
                    <a:gd name="T38" fmla="*/ 244 w 472"/>
                    <a:gd name="T39" fmla="*/ 20 h 548"/>
                    <a:gd name="T40" fmla="*/ 284 w 472"/>
                    <a:gd name="T41" fmla="*/ 12 h 548"/>
                    <a:gd name="T42" fmla="*/ 278 w 472"/>
                    <a:gd name="T43" fmla="*/ 40 h 548"/>
                    <a:gd name="T44" fmla="*/ 280 w 472"/>
                    <a:gd name="T45" fmla="*/ 94 h 548"/>
                    <a:gd name="T46" fmla="*/ 296 w 472"/>
                    <a:gd name="T47" fmla="*/ 118 h 548"/>
                    <a:gd name="T48" fmla="*/ 330 w 472"/>
                    <a:gd name="T49" fmla="*/ 126 h 548"/>
                    <a:gd name="T50" fmla="*/ 340 w 472"/>
                    <a:gd name="T51" fmla="*/ 126 h 548"/>
                    <a:gd name="T52" fmla="*/ 350 w 472"/>
                    <a:gd name="T53" fmla="*/ 142 h 548"/>
                    <a:gd name="T54" fmla="*/ 370 w 472"/>
                    <a:gd name="T55" fmla="*/ 164 h 548"/>
                    <a:gd name="T56" fmla="*/ 412 w 472"/>
                    <a:gd name="T57" fmla="*/ 162 h 548"/>
                    <a:gd name="T58" fmla="*/ 424 w 472"/>
                    <a:gd name="T59" fmla="*/ 144 h 548"/>
                    <a:gd name="T60" fmla="*/ 446 w 472"/>
                    <a:gd name="T61" fmla="*/ 158 h 548"/>
                    <a:gd name="T62" fmla="*/ 462 w 472"/>
                    <a:gd name="T63" fmla="*/ 174 h 548"/>
                    <a:gd name="T64" fmla="*/ 458 w 472"/>
                    <a:gd name="T65" fmla="*/ 206 h 548"/>
                    <a:gd name="T66" fmla="*/ 440 w 472"/>
                    <a:gd name="T67" fmla="*/ 226 h 548"/>
                    <a:gd name="T68" fmla="*/ 398 w 472"/>
                    <a:gd name="T69" fmla="*/ 220 h 548"/>
                    <a:gd name="T70" fmla="*/ 386 w 472"/>
                    <a:gd name="T71" fmla="*/ 216 h 548"/>
                    <a:gd name="T72" fmla="*/ 364 w 472"/>
                    <a:gd name="T73" fmla="*/ 220 h 548"/>
                    <a:gd name="T74" fmla="*/ 368 w 472"/>
                    <a:gd name="T75" fmla="*/ 236 h 548"/>
                    <a:gd name="T76" fmla="*/ 336 w 472"/>
                    <a:gd name="T77" fmla="*/ 250 h 548"/>
                    <a:gd name="T78" fmla="*/ 334 w 472"/>
                    <a:gd name="T79" fmla="*/ 274 h 548"/>
                    <a:gd name="T80" fmla="*/ 312 w 472"/>
                    <a:gd name="T81" fmla="*/ 276 h 548"/>
                    <a:gd name="T82" fmla="*/ 318 w 472"/>
                    <a:gd name="T83" fmla="*/ 294 h 548"/>
                    <a:gd name="T84" fmla="*/ 316 w 472"/>
                    <a:gd name="T85" fmla="*/ 316 h 548"/>
                    <a:gd name="T86" fmla="*/ 298 w 472"/>
                    <a:gd name="T87" fmla="*/ 328 h 548"/>
                    <a:gd name="T88" fmla="*/ 286 w 472"/>
                    <a:gd name="T89" fmla="*/ 346 h 548"/>
                    <a:gd name="T90" fmla="*/ 280 w 472"/>
                    <a:gd name="T91" fmla="*/ 370 h 548"/>
                    <a:gd name="T92" fmla="*/ 294 w 472"/>
                    <a:gd name="T93" fmla="*/ 400 h 548"/>
                    <a:gd name="T94" fmla="*/ 302 w 472"/>
                    <a:gd name="T95" fmla="*/ 418 h 548"/>
                    <a:gd name="T96" fmla="*/ 256 w 472"/>
                    <a:gd name="T97" fmla="*/ 442 h 548"/>
                    <a:gd name="T98" fmla="*/ 226 w 472"/>
                    <a:gd name="T99" fmla="*/ 452 h 548"/>
                    <a:gd name="T100" fmla="*/ 200 w 472"/>
                    <a:gd name="T101" fmla="*/ 478 h 548"/>
                    <a:gd name="T102" fmla="*/ 190 w 472"/>
                    <a:gd name="T103" fmla="*/ 520 h 548"/>
                    <a:gd name="T104" fmla="*/ 182 w 472"/>
                    <a:gd name="T105" fmla="*/ 538 h 548"/>
                    <a:gd name="T106" fmla="*/ 176 w 472"/>
                    <a:gd name="T107" fmla="*/ 540 h 548"/>
                    <a:gd name="T108" fmla="*/ 158 w 472"/>
                    <a:gd name="T109" fmla="*/ 548 h 548"/>
                    <a:gd name="T110" fmla="*/ 144 w 472"/>
                    <a:gd name="T111" fmla="*/ 498 h 548"/>
                    <a:gd name="T112" fmla="*/ 122 w 472"/>
                    <a:gd name="T113" fmla="*/ 514 h 548"/>
                    <a:gd name="T114" fmla="*/ 82 w 472"/>
                    <a:gd name="T115" fmla="*/ 512 h 548"/>
                    <a:gd name="T116" fmla="*/ 74 w 472"/>
                    <a:gd name="T117" fmla="*/ 484 h 548"/>
                    <a:gd name="T118" fmla="*/ 64 w 472"/>
                    <a:gd name="T119" fmla="*/ 466 h 548"/>
                    <a:gd name="T120" fmla="*/ 58 w 472"/>
                    <a:gd name="T121" fmla="*/ 446 h 548"/>
                    <a:gd name="T122" fmla="*/ 52 w 472"/>
                    <a:gd name="T123" fmla="*/ 428 h 548"/>
                    <a:gd name="T124" fmla="*/ 48 w 472"/>
                    <a:gd name="T125" fmla="*/ 40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72" h="548">
                      <a:moveTo>
                        <a:pt x="48" y="402"/>
                      </a:moveTo>
                      <a:cubicBezTo>
                        <a:pt x="51" y="390"/>
                        <a:pt x="59" y="370"/>
                        <a:pt x="70" y="364"/>
                      </a:cubicBezTo>
                      <a:cubicBezTo>
                        <a:pt x="74" y="362"/>
                        <a:pt x="78" y="362"/>
                        <a:pt x="82" y="360"/>
                      </a:cubicBezTo>
                      <a:cubicBezTo>
                        <a:pt x="84" y="359"/>
                        <a:pt x="86" y="357"/>
                        <a:pt x="88" y="356"/>
                      </a:cubicBezTo>
                      <a:cubicBezTo>
                        <a:pt x="90" y="350"/>
                        <a:pt x="94" y="338"/>
                        <a:pt x="94" y="338"/>
                      </a:cubicBezTo>
                      <a:cubicBezTo>
                        <a:pt x="92" y="283"/>
                        <a:pt x="92" y="299"/>
                        <a:pt x="82" y="268"/>
                      </a:cubicBezTo>
                      <a:cubicBezTo>
                        <a:pt x="81" y="263"/>
                        <a:pt x="80" y="259"/>
                        <a:pt x="80" y="254"/>
                      </a:cubicBezTo>
                      <a:cubicBezTo>
                        <a:pt x="79" y="243"/>
                        <a:pt x="79" y="233"/>
                        <a:pt x="78" y="222"/>
                      </a:cubicBezTo>
                      <a:cubicBezTo>
                        <a:pt x="76" y="210"/>
                        <a:pt x="69" y="181"/>
                        <a:pt x="58" y="174"/>
                      </a:cubicBezTo>
                      <a:cubicBezTo>
                        <a:pt x="43" y="164"/>
                        <a:pt x="25" y="160"/>
                        <a:pt x="10" y="150"/>
                      </a:cubicBezTo>
                      <a:cubicBezTo>
                        <a:pt x="0" y="136"/>
                        <a:pt x="3" y="143"/>
                        <a:pt x="0" y="130"/>
                      </a:cubicBezTo>
                      <a:cubicBezTo>
                        <a:pt x="3" y="119"/>
                        <a:pt x="5" y="122"/>
                        <a:pt x="14" y="116"/>
                      </a:cubicBezTo>
                      <a:cubicBezTo>
                        <a:pt x="18" y="104"/>
                        <a:pt x="35" y="105"/>
                        <a:pt x="46" y="104"/>
                      </a:cubicBezTo>
                      <a:cubicBezTo>
                        <a:pt x="63" y="98"/>
                        <a:pt x="54" y="101"/>
                        <a:pt x="74" y="98"/>
                      </a:cubicBezTo>
                      <a:cubicBezTo>
                        <a:pt x="100" y="80"/>
                        <a:pt x="118" y="85"/>
                        <a:pt x="154" y="84"/>
                      </a:cubicBezTo>
                      <a:cubicBezTo>
                        <a:pt x="158" y="72"/>
                        <a:pt x="169" y="72"/>
                        <a:pt x="180" y="70"/>
                      </a:cubicBezTo>
                      <a:cubicBezTo>
                        <a:pt x="183" y="61"/>
                        <a:pt x="186" y="58"/>
                        <a:pt x="182" y="50"/>
                      </a:cubicBezTo>
                      <a:cubicBezTo>
                        <a:pt x="179" y="44"/>
                        <a:pt x="170" y="32"/>
                        <a:pt x="170" y="32"/>
                      </a:cubicBezTo>
                      <a:cubicBezTo>
                        <a:pt x="177" y="6"/>
                        <a:pt x="191" y="13"/>
                        <a:pt x="210" y="0"/>
                      </a:cubicBezTo>
                      <a:cubicBezTo>
                        <a:pt x="249" y="4"/>
                        <a:pt x="223" y="6"/>
                        <a:pt x="244" y="20"/>
                      </a:cubicBezTo>
                      <a:cubicBezTo>
                        <a:pt x="266" y="10"/>
                        <a:pt x="258" y="9"/>
                        <a:pt x="284" y="12"/>
                      </a:cubicBezTo>
                      <a:cubicBezTo>
                        <a:pt x="299" y="17"/>
                        <a:pt x="281" y="30"/>
                        <a:pt x="278" y="40"/>
                      </a:cubicBezTo>
                      <a:cubicBezTo>
                        <a:pt x="280" y="81"/>
                        <a:pt x="273" y="72"/>
                        <a:pt x="280" y="94"/>
                      </a:cubicBezTo>
                      <a:cubicBezTo>
                        <a:pt x="282" y="116"/>
                        <a:pt x="277" y="123"/>
                        <a:pt x="296" y="118"/>
                      </a:cubicBezTo>
                      <a:cubicBezTo>
                        <a:pt x="312" y="119"/>
                        <a:pt x="318" y="118"/>
                        <a:pt x="330" y="126"/>
                      </a:cubicBezTo>
                      <a:cubicBezTo>
                        <a:pt x="332" y="132"/>
                        <a:pt x="334" y="123"/>
                        <a:pt x="340" y="126"/>
                      </a:cubicBezTo>
                      <a:cubicBezTo>
                        <a:pt x="344" y="128"/>
                        <a:pt x="350" y="142"/>
                        <a:pt x="350" y="142"/>
                      </a:cubicBezTo>
                      <a:cubicBezTo>
                        <a:pt x="353" y="159"/>
                        <a:pt x="355" y="159"/>
                        <a:pt x="370" y="164"/>
                      </a:cubicBezTo>
                      <a:cubicBezTo>
                        <a:pt x="384" y="163"/>
                        <a:pt x="398" y="165"/>
                        <a:pt x="412" y="162"/>
                      </a:cubicBezTo>
                      <a:cubicBezTo>
                        <a:pt x="417" y="161"/>
                        <a:pt x="424" y="144"/>
                        <a:pt x="424" y="144"/>
                      </a:cubicBezTo>
                      <a:cubicBezTo>
                        <a:pt x="446" y="147"/>
                        <a:pt x="433" y="148"/>
                        <a:pt x="446" y="158"/>
                      </a:cubicBezTo>
                      <a:cubicBezTo>
                        <a:pt x="452" y="162"/>
                        <a:pt x="462" y="174"/>
                        <a:pt x="462" y="174"/>
                      </a:cubicBezTo>
                      <a:cubicBezTo>
                        <a:pt x="469" y="184"/>
                        <a:pt x="472" y="201"/>
                        <a:pt x="458" y="206"/>
                      </a:cubicBezTo>
                      <a:cubicBezTo>
                        <a:pt x="452" y="215"/>
                        <a:pt x="451" y="222"/>
                        <a:pt x="440" y="226"/>
                      </a:cubicBezTo>
                      <a:cubicBezTo>
                        <a:pt x="429" y="242"/>
                        <a:pt x="411" y="226"/>
                        <a:pt x="398" y="220"/>
                      </a:cubicBezTo>
                      <a:cubicBezTo>
                        <a:pt x="394" y="218"/>
                        <a:pt x="386" y="216"/>
                        <a:pt x="386" y="216"/>
                      </a:cubicBezTo>
                      <a:cubicBezTo>
                        <a:pt x="379" y="217"/>
                        <a:pt x="369" y="214"/>
                        <a:pt x="364" y="220"/>
                      </a:cubicBezTo>
                      <a:cubicBezTo>
                        <a:pt x="360" y="224"/>
                        <a:pt x="368" y="236"/>
                        <a:pt x="368" y="236"/>
                      </a:cubicBezTo>
                      <a:cubicBezTo>
                        <a:pt x="364" y="248"/>
                        <a:pt x="347" y="246"/>
                        <a:pt x="336" y="250"/>
                      </a:cubicBezTo>
                      <a:cubicBezTo>
                        <a:pt x="333" y="259"/>
                        <a:pt x="337" y="265"/>
                        <a:pt x="334" y="274"/>
                      </a:cubicBezTo>
                      <a:cubicBezTo>
                        <a:pt x="324" y="273"/>
                        <a:pt x="315" y="266"/>
                        <a:pt x="312" y="276"/>
                      </a:cubicBezTo>
                      <a:cubicBezTo>
                        <a:pt x="314" y="282"/>
                        <a:pt x="318" y="294"/>
                        <a:pt x="318" y="294"/>
                      </a:cubicBezTo>
                      <a:cubicBezTo>
                        <a:pt x="317" y="301"/>
                        <a:pt x="319" y="309"/>
                        <a:pt x="316" y="316"/>
                      </a:cubicBezTo>
                      <a:cubicBezTo>
                        <a:pt x="313" y="323"/>
                        <a:pt x="298" y="328"/>
                        <a:pt x="298" y="328"/>
                      </a:cubicBezTo>
                      <a:cubicBezTo>
                        <a:pt x="294" y="334"/>
                        <a:pt x="286" y="346"/>
                        <a:pt x="286" y="346"/>
                      </a:cubicBezTo>
                      <a:cubicBezTo>
                        <a:pt x="289" y="364"/>
                        <a:pt x="284" y="355"/>
                        <a:pt x="280" y="370"/>
                      </a:cubicBezTo>
                      <a:cubicBezTo>
                        <a:pt x="283" y="380"/>
                        <a:pt x="286" y="394"/>
                        <a:pt x="294" y="400"/>
                      </a:cubicBezTo>
                      <a:cubicBezTo>
                        <a:pt x="298" y="405"/>
                        <a:pt x="302" y="418"/>
                        <a:pt x="302" y="418"/>
                      </a:cubicBezTo>
                      <a:cubicBezTo>
                        <a:pt x="299" y="451"/>
                        <a:pt x="295" y="440"/>
                        <a:pt x="256" y="442"/>
                      </a:cubicBezTo>
                      <a:cubicBezTo>
                        <a:pt x="245" y="444"/>
                        <a:pt x="235" y="446"/>
                        <a:pt x="226" y="452"/>
                      </a:cubicBezTo>
                      <a:cubicBezTo>
                        <a:pt x="220" y="461"/>
                        <a:pt x="209" y="472"/>
                        <a:pt x="200" y="478"/>
                      </a:cubicBezTo>
                      <a:cubicBezTo>
                        <a:pt x="195" y="493"/>
                        <a:pt x="207" y="514"/>
                        <a:pt x="190" y="520"/>
                      </a:cubicBezTo>
                      <a:cubicBezTo>
                        <a:pt x="184" y="530"/>
                        <a:pt x="187" y="524"/>
                        <a:pt x="182" y="538"/>
                      </a:cubicBezTo>
                      <a:cubicBezTo>
                        <a:pt x="181" y="540"/>
                        <a:pt x="178" y="539"/>
                        <a:pt x="176" y="540"/>
                      </a:cubicBezTo>
                      <a:cubicBezTo>
                        <a:pt x="170" y="543"/>
                        <a:pt x="158" y="548"/>
                        <a:pt x="158" y="548"/>
                      </a:cubicBezTo>
                      <a:cubicBezTo>
                        <a:pt x="135" y="540"/>
                        <a:pt x="167" y="506"/>
                        <a:pt x="144" y="498"/>
                      </a:cubicBezTo>
                      <a:cubicBezTo>
                        <a:pt x="134" y="504"/>
                        <a:pt x="135" y="511"/>
                        <a:pt x="122" y="514"/>
                      </a:cubicBezTo>
                      <a:cubicBezTo>
                        <a:pt x="109" y="513"/>
                        <a:pt x="95" y="514"/>
                        <a:pt x="82" y="512"/>
                      </a:cubicBezTo>
                      <a:cubicBezTo>
                        <a:pt x="80" y="512"/>
                        <a:pt x="74" y="485"/>
                        <a:pt x="74" y="484"/>
                      </a:cubicBezTo>
                      <a:cubicBezTo>
                        <a:pt x="72" y="477"/>
                        <a:pt x="64" y="466"/>
                        <a:pt x="64" y="466"/>
                      </a:cubicBezTo>
                      <a:cubicBezTo>
                        <a:pt x="67" y="457"/>
                        <a:pt x="66" y="452"/>
                        <a:pt x="58" y="446"/>
                      </a:cubicBezTo>
                      <a:cubicBezTo>
                        <a:pt x="56" y="440"/>
                        <a:pt x="52" y="428"/>
                        <a:pt x="52" y="428"/>
                      </a:cubicBezTo>
                      <a:cubicBezTo>
                        <a:pt x="50" y="405"/>
                        <a:pt x="53" y="413"/>
                        <a:pt x="48" y="402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68" name="Freeform 128"/>
                <p:cNvSpPr>
                  <a:spLocks/>
                </p:cNvSpPr>
                <p:nvPr/>
              </p:nvSpPr>
              <p:spPr bwMode="auto">
                <a:xfrm>
                  <a:off x="-1647" y="644"/>
                  <a:ext cx="285" cy="340"/>
                </a:xfrm>
                <a:custGeom>
                  <a:avLst/>
                  <a:gdLst>
                    <a:gd name="T0" fmla="*/ 3 w 350"/>
                    <a:gd name="T1" fmla="*/ 318 h 424"/>
                    <a:gd name="T2" fmla="*/ 9 w 350"/>
                    <a:gd name="T3" fmla="*/ 300 h 424"/>
                    <a:gd name="T4" fmla="*/ 11 w 350"/>
                    <a:gd name="T5" fmla="*/ 262 h 424"/>
                    <a:gd name="T6" fmla="*/ 53 w 350"/>
                    <a:gd name="T7" fmla="*/ 228 h 424"/>
                    <a:gd name="T8" fmla="*/ 107 w 350"/>
                    <a:gd name="T9" fmla="*/ 214 h 424"/>
                    <a:gd name="T10" fmla="*/ 105 w 350"/>
                    <a:gd name="T11" fmla="*/ 182 h 424"/>
                    <a:gd name="T12" fmla="*/ 105 w 350"/>
                    <a:gd name="T13" fmla="*/ 136 h 424"/>
                    <a:gd name="T14" fmla="*/ 107 w 350"/>
                    <a:gd name="T15" fmla="*/ 116 h 424"/>
                    <a:gd name="T16" fmla="*/ 125 w 350"/>
                    <a:gd name="T17" fmla="*/ 106 h 424"/>
                    <a:gd name="T18" fmla="*/ 127 w 350"/>
                    <a:gd name="T19" fmla="*/ 78 h 424"/>
                    <a:gd name="T20" fmla="*/ 123 w 350"/>
                    <a:gd name="T21" fmla="*/ 66 h 424"/>
                    <a:gd name="T22" fmla="*/ 149 w 350"/>
                    <a:gd name="T23" fmla="*/ 38 h 424"/>
                    <a:gd name="T24" fmla="*/ 163 w 350"/>
                    <a:gd name="T25" fmla="*/ 28 h 424"/>
                    <a:gd name="T26" fmla="*/ 175 w 350"/>
                    <a:gd name="T27" fmla="*/ 24 h 424"/>
                    <a:gd name="T28" fmla="*/ 185 w 350"/>
                    <a:gd name="T29" fmla="*/ 4 h 424"/>
                    <a:gd name="T30" fmla="*/ 199 w 350"/>
                    <a:gd name="T31" fmla="*/ 0 h 424"/>
                    <a:gd name="T32" fmla="*/ 249 w 350"/>
                    <a:gd name="T33" fmla="*/ 60 h 424"/>
                    <a:gd name="T34" fmla="*/ 265 w 350"/>
                    <a:gd name="T35" fmla="*/ 42 h 424"/>
                    <a:gd name="T36" fmla="*/ 287 w 350"/>
                    <a:gd name="T37" fmla="*/ 34 h 424"/>
                    <a:gd name="T38" fmla="*/ 299 w 350"/>
                    <a:gd name="T39" fmla="*/ 30 h 424"/>
                    <a:gd name="T40" fmla="*/ 317 w 350"/>
                    <a:gd name="T41" fmla="*/ 58 h 424"/>
                    <a:gd name="T42" fmla="*/ 335 w 350"/>
                    <a:gd name="T43" fmla="*/ 68 h 424"/>
                    <a:gd name="T44" fmla="*/ 323 w 350"/>
                    <a:gd name="T45" fmla="*/ 132 h 424"/>
                    <a:gd name="T46" fmla="*/ 303 w 350"/>
                    <a:gd name="T47" fmla="*/ 136 h 424"/>
                    <a:gd name="T48" fmla="*/ 283 w 350"/>
                    <a:gd name="T49" fmla="*/ 190 h 424"/>
                    <a:gd name="T50" fmla="*/ 307 w 350"/>
                    <a:gd name="T51" fmla="*/ 236 h 424"/>
                    <a:gd name="T52" fmla="*/ 279 w 350"/>
                    <a:gd name="T53" fmla="*/ 302 h 424"/>
                    <a:gd name="T54" fmla="*/ 257 w 350"/>
                    <a:gd name="T55" fmla="*/ 356 h 424"/>
                    <a:gd name="T56" fmla="*/ 253 w 350"/>
                    <a:gd name="T57" fmla="*/ 368 h 424"/>
                    <a:gd name="T58" fmla="*/ 231 w 350"/>
                    <a:gd name="T59" fmla="*/ 390 h 424"/>
                    <a:gd name="T60" fmla="*/ 213 w 350"/>
                    <a:gd name="T61" fmla="*/ 424 h 424"/>
                    <a:gd name="T62" fmla="*/ 133 w 350"/>
                    <a:gd name="T63" fmla="*/ 400 h 424"/>
                    <a:gd name="T64" fmla="*/ 93 w 350"/>
                    <a:gd name="T65" fmla="*/ 398 h 424"/>
                    <a:gd name="T66" fmla="*/ 75 w 350"/>
                    <a:gd name="T67" fmla="*/ 386 h 424"/>
                    <a:gd name="T68" fmla="*/ 63 w 350"/>
                    <a:gd name="T69" fmla="*/ 358 h 424"/>
                    <a:gd name="T70" fmla="*/ 43 w 350"/>
                    <a:gd name="T71" fmla="*/ 354 h 424"/>
                    <a:gd name="T72" fmla="*/ 25 w 350"/>
                    <a:gd name="T73" fmla="*/ 342 h 424"/>
                    <a:gd name="T74" fmla="*/ 19 w 350"/>
                    <a:gd name="T75" fmla="*/ 338 h 424"/>
                    <a:gd name="T76" fmla="*/ 3 w 350"/>
                    <a:gd name="T77" fmla="*/ 318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50" h="424">
                      <a:moveTo>
                        <a:pt x="3" y="318"/>
                      </a:moveTo>
                      <a:cubicBezTo>
                        <a:pt x="0" y="309"/>
                        <a:pt x="1" y="305"/>
                        <a:pt x="9" y="300"/>
                      </a:cubicBezTo>
                      <a:cubicBezTo>
                        <a:pt x="13" y="287"/>
                        <a:pt x="6" y="276"/>
                        <a:pt x="11" y="262"/>
                      </a:cubicBezTo>
                      <a:cubicBezTo>
                        <a:pt x="15" y="249"/>
                        <a:pt x="40" y="231"/>
                        <a:pt x="53" y="228"/>
                      </a:cubicBezTo>
                      <a:cubicBezTo>
                        <a:pt x="70" y="217"/>
                        <a:pt x="86" y="215"/>
                        <a:pt x="107" y="214"/>
                      </a:cubicBezTo>
                      <a:cubicBezTo>
                        <a:pt x="114" y="203"/>
                        <a:pt x="117" y="190"/>
                        <a:pt x="105" y="182"/>
                      </a:cubicBezTo>
                      <a:cubicBezTo>
                        <a:pt x="93" y="164"/>
                        <a:pt x="99" y="155"/>
                        <a:pt x="105" y="136"/>
                      </a:cubicBezTo>
                      <a:cubicBezTo>
                        <a:pt x="106" y="129"/>
                        <a:pt x="105" y="122"/>
                        <a:pt x="107" y="116"/>
                      </a:cubicBezTo>
                      <a:cubicBezTo>
                        <a:pt x="109" y="109"/>
                        <a:pt x="125" y="106"/>
                        <a:pt x="125" y="106"/>
                      </a:cubicBezTo>
                      <a:cubicBezTo>
                        <a:pt x="128" y="96"/>
                        <a:pt x="130" y="89"/>
                        <a:pt x="127" y="78"/>
                      </a:cubicBezTo>
                      <a:cubicBezTo>
                        <a:pt x="126" y="74"/>
                        <a:pt x="123" y="66"/>
                        <a:pt x="123" y="66"/>
                      </a:cubicBezTo>
                      <a:cubicBezTo>
                        <a:pt x="126" y="53"/>
                        <a:pt x="139" y="48"/>
                        <a:pt x="149" y="38"/>
                      </a:cubicBezTo>
                      <a:cubicBezTo>
                        <a:pt x="152" y="28"/>
                        <a:pt x="149" y="33"/>
                        <a:pt x="163" y="28"/>
                      </a:cubicBezTo>
                      <a:cubicBezTo>
                        <a:pt x="167" y="27"/>
                        <a:pt x="175" y="24"/>
                        <a:pt x="175" y="24"/>
                      </a:cubicBezTo>
                      <a:cubicBezTo>
                        <a:pt x="179" y="13"/>
                        <a:pt x="171" y="13"/>
                        <a:pt x="185" y="4"/>
                      </a:cubicBezTo>
                      <a:cubicBezTo>
                        <a:pt x="187" y="3"/>
                        <a:pt x="199" y="0"/>
                        <a:pt x="199" y="0"/>
                      </a:cubicBezTo>
                      <a:cubicBezTo>
                        <a:pt x="225" y="9"/>
                        <a:pt x="219" y="52"/>
                        <a:pt x="249" y="60"/>
                      </a:cubicBezTo>
                      <a:cubicBezTo>
                        <a:pt x="260" y="56"/>
                        <a:pt x="256" y="49"/>
                        <a:pt x="265" y="42"/>
                      </a:cubicBezTo>
                      <a:cubicBezTo>
                        <a:pt x="269" y="34"/>
                        <a:pt x="283" y="37"/>
                        <a:pt x="287" y="34"/>
                      </a:cubicBezTo>
                      <a:cubicBezTo>
                        <a:pt x="291" y="32"/>
                        <a:pt x="299" y="30"/>
                        <a:pt x="299" y="30"/>
                      </a:cubicBezTo>
                      <a:cubicBezTo>
                        <a:pt x="309" y="37"/>
                        <a:pt x="308" y="51"/>
                        <a:pt x="317" y="58"/>
                      </a:cubicBezTo>
                      <a:cubicBezTo>
                        <a:pt x="322" y="62"/>
                        <a:pt x="335" y="68"/>
                        <a:pt x="335" y="68"/>
                      </a:cubicBezTo>
                      <a:cubicBezTo>
                        <a:pt x="350" y="90"/>
                        <a:pt x="337" y="112"/>
                        <a:pt x="323" y="132"/>
                      </a:cubicBezTo>
                      <a:cubicBezTo>
                        <a:pt x="319" y="138"/>
                        <a:pt x="310" y="135"/>
                        <a:pt x="303" y="136"/>
                      </a:cubicBezTo>
                      <a:cubicBezTo>
                        <a:pt x="297" y="154"/>
                        <a:pt x="289" y="172"/>
                        <a:pt x="283" y="190"/>
                      </a:cubicBezTo>
                      <a:cubicBezTo>
                        <a:pt x="280" y="221"/>
                        <a:pt x="280" y="227"/>
                        <a:pt x="307" y="236"/>
                      </a:cubicBezTo>
                      <a:cubicBezTo>
                        <a:pt x="318" y="269"/>
                        <a:pt x="311" y="297"/>
                        <a:pt x="279" y="302"/>
                      </a:cubicBezTo>
                      <a:cubicBezTo>
                        <a:pt x="273" y="321"/>
                        <a:pt x="265" y="338"/>
                        <a:pt x="257" y="356"/>
                      </a:cubicBezTo>
                      <a:cubicBezTo>
                        <a:pt x="255" y="360"/>
                        <a:pt x="256" y="365"/>
                        <a:pt x="253" y="368"/>
                      </a:cubicBezTo>
                      <a:cubicBezTo>
                        <a:pt x="245" y="376"/>
                        <a:pt x="237" y="381"/>
                        <a:pt x="231" y="390"/>
                      </a:cubicBezTo>
                      <a:cubicBezTo>
                        <a:pt x="228" y="405"/>
                        <a:pt x="226" y="415"/>
                        <a:pt x="213" y="424"/>
                      </a:cubicBezTo>
                      <a:cubicBezTo>
                        <a:pt x="175" y="421"/>
                        <a:pt x="166" y="411"/>
                        <a:pt x="133" y="400"/>
                      </a:cubicBezTo>
                      <a:cubicBezTo>
                        <a:pt x="120" y="396"/>
                        <a:pt x="106" y="399"/>
                        <a:pt x="93" y="398"/>
                      </a:cubicBezTo>
                      <a:cubicBezTo>
                        <a:pt x="85" y="395"/>
                        <a:pt x="82" y="390"/>
                        <a:pt x="75" y="386"/>
                      </a:cubicBezTo>
                      <a:cubicBezTo>
                        <a:pt x="69" y="377"/>
                        <a:pt x="68" y="366"/>
                        <a:pt x="63" y="358"/>
                      </a:cubicBezTo>
                      <a:cubicBezTo>
                        <a:pt x="59" y="352"/>
                        <a:pt x="50" y="355"/>
                        <a:pt x="43" y="354"/>
                      </a:cubicBezTo>
                      <a:cubicBezTo>
                        <a:pt x="37" y="350"/>
                        <a:pt x="31" y="346"/>
                        <a:pt x="25" y="342"/>
                      </a:cubicBezTo>
                      <a:cubicBezTo>
                        <a:pt x="23" y="341"/>
                        <a:pt x="19" y="338"/>
                        <a:pt x="19" y="338"/>
                      </a:cubicBezTo>
                      <a:cubicBezTo>
                        <a:pt x="15" y="332"/>
                        <a:pt x="6" y="324"/>
                        <a:pt x="3" y="318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69" name="Freeform 129"/>
                <p:cNvSpPr>
                  <a:spLocks/>
                </p:cNvSpPr>
                <p:nvPr/>
              </p:nvSpPr>
              <p:spPr bwMode="auto">
                <a:xfrm>
                  <a:off x="-2473" y="2626"/>
                  <a:ext cx="294" cy="557"/>
                </a:xfrm>
                <a:custGeom>
                  <a:avLst/>
                  <a:gdLst>
                    <a:gd name="T0" fmla="*/ 36 w 362"/>
                    <a:gd name="T1" fmla="*/ 395 h 694"/>
                    <a:gd name="T2" fmla="*/ 66 w 362"/>
                    <a:gd name="T3" fmla="*/ 376 h 694"/>
                    <a:gd name="T4" fmla="*/ 88 w 362"/>
                    <a:gd name="T5" fmla="*/ 371 h 694"/>
                    <a:gd name="T6" fmla="*/ 86 w 362"/>
                    <a:gd name="T7" fmla="*/ 344 h 694"/>
                    <a:gd name="T8" fmla="*/ 64 w 362"/>
                    <a:gd name="T9" fmla="*/ 302 h 694"/>
                    <a:gd name="T10" fmla="*/ 41 w 362"/>
                    <a:gd name="T11" fmla="*/ 236 h 694"/>
                    <a:gd name="T12" fmla="*/ 24 w 362"/>
                    <a:gd name="T13" fmla="*/ 189 h 694"/>
                    <a:gd name="T14" fmla="*/ 64 w 362"/>
                    <a:gd name="T15" fmla="*/ 138 h 694"/>
                    <a:gd name="T16" fmla="*/ 94 w 362"/>
                    <a:gd name="T17" fmla="*/ 126 h 694"/>
                    <a:gd name="T18" fmla="*/ 86 w 362"/>
                    <a:gd name="T19" fmla="*/ 102 h 694"/>
                    <a:gd name="T20" fmla="*/ 74 w 362"/>
                    <a:gd name="T21" fmla="*/ 76 h 694"/>
                    <a:gd name="T22" fmla="*/ 94 w 362"/>
                    <a:gd name="T23" fmla="*/ 53 h 694"/>
                    <a:gd name="T24" fmla="*/ 112 w 362"/>
                    <a:gd name="T25" fmla="*/ 39 h 694"/>
                    <a:gd name="T26" fmla="*/ 108 w 362"/>
                    <a:gd name="T27" fmla="*/ 5 h 694"/>
                    <a:gd name="T28" fmla="*/ 160 w 362"/>
                    <a:gd name="T29" fmla="*/ 39 h 694"/>
                    <a:gd name="T30" fmla="*/ 189 w 362"/>
                    <a:gd name="T31" fmla="*/ 51 h 694"/>
                    <a:gd name="T32" fmla="*/ 230 w 362"/>
                    <a:gd name="T33" fmla="*/ 41 h 694"/>
                    <a:gd name="T34" fmla="*/ 263 w 362"/>
                    <a:gd name="T35" fmla="*/ 30 h 694"/>
                    <a:gd name="T36" fmla="*/ 285 w 362"/>
                    <a:gd name="T37" fmla="*/ 60 h 694"/>
                    <a:gd name="T38" fmla="*/ 305 w 362"/>
                    <a:gd name="T39" fmla="*/ 99 h 694"/>
                    <a:gd name="T40" fmla="*/ 299 w 362"/>
                    <a:gd name="T41" fmla="*/ 146 h 694"/>
                    <a:gd name="T42" fmla="*/ 285 w 362"/>
                    <a:gd name="T43" fmla="*/ 183 h 694"/>
                    <a:gd name="T44" fmla="*/ 222 w 362"/>
                    <a:gd name="T45" fmla="*/ 209 h 694"/>
                    <a:gd name="T46" fmla="*/ 214 w 362"/>
                    <a:gd name="T47" fmla="*/ 236 h 694"/>
                    <a:gd name="T48" fmla="*/ 192 w 362"/>
                    <a:gd name="T49" fmla="*/ 256 h 694"/>
                    <a:gd name="T50" fmla="*/ 191 w 362"/>
                    <a:gd name="T51" fmla="*/ 290 h 694"/>
                    <a:gd name="T52" fmla="*/ 221 w 362"/>
                    <a:gd name="T53" fmla="*/ 305 h 694"/>
                    <a:gd name="T54" fmla="*/ 251 w 362"/>
                    <a:gd name="T55" fmla="*/ 317 h 694"/>
                    <a:gd name="T56" fmla="*/ 293 w 362"/>
                    <a:gd name="T57" fmla="*/ 341 h 694"/>
                    <a:gd name="T58" fmla="*/ 328 w 362"/>
                    <a:gd name="T59" fmla="*/ 366 h 694"/>
                    <a:gd name="T60" fmla="*/ 357 w 362"/>
                    <a:gd name="T61" fmla="*/ 376 h 694"/>
                    <a:gd name="T62" fmla="*/ 360 w 362"/>
                    <a:gd name="T63" fmla="*/ 407 h 694"/>
                    <a:gd name="T64" fmla="*/ 345 w 362"/>
                    <a:gd name="T65" fmla="*/ 448 h 694"/>
                    <a:gd name="T66" fmla="*/ 353 w 362"/>
                    <a:gd name="T67" fmla="*/ 482 h 694"/>
                    <a:gd name="T68" fmla="*/ 316 w 362"/>
                    <a:gd name="T69" fmla="*/ 516 h 694"/>
                    <a:gd name="T70" fmla="*/ 291 w 362"/>
                    <a:gd name="T71" fmla="*/ 542 h 694"/>
                    <a:gd name="T72" fmla="*/ 260 w 362"/>
                    <a:gd name="T73" fmla="*/ 557 h 694"/>
                    <a:gd name="T74" fmla="*/ 209 w 362"/>
                    <a:gd name="T75" fmla="*/ 572 h 694"/>
                    <a:gd name="T76" fmla="*/ 155 w 362"/>
                    <a:gd name="T77" fmla="*/ 622 h 694"/>
                    <a:gd name="T78" fmla="*/ 135 w 362"/>
                    <a:gd name="T79" fmla="*/ 646 h 694"/>
                    <a:gd name="T80" fmla="*/ 100 w 362"/>
                    <a:gd name="T81" fmla="*/ 657 h 694"/>
                    <a:gd name="T82" fmla="*/ 78 w 362"/>
                    <a:gd name="T83" fmla="*/ 671 h 694"/>
                    <a:gd name="T84" fmla="*/ 54 w 362"/>
                    <a:gd name="T85" fmla="*/ 694 h 694"/>
                    <a:gd name="T86" fmla="*/ 65 w 362"/>
                    <a:gd name="T87" fmla="*/ 663 h 694"/>
                    <a:gd name="T88" fmla="*/ 84 w 362"/>
                    <a:gd name="T89" fmla="*/ 650 h 694"/>
                    <a:gd name="T90" fmla="*/ 95 w 362"/>
                    <a:gd name="T91" fmla="*/ 620 h 694"/>
                    <a:gd name="T92" fmla="*/ 114 w 362"/>
                    <a:gd name="T93" fmla="*/ 594 h 694"/>
                    <a:gd name="T94" fmla="*/ 101 w 362"/>
                    <a:gd name="T95" fmla="*/ 572 h 694"/>
                    <a:gd name="T96" fmla="*/ 90 w 362"/>
                    <a:gd name="T97" fmla="*/ 550 h 694"/>
                    <a:gd name="T98" fmla="*/ 65 w 362"/>
                    <a:gd name="T99" fmla="*/ 532 h 694"/>
                    <a:gd name="T100" fmla="*/ 22 w 362"/>
                    <a:gd name="T101" fmla="*/ 514 h 694"/>
                    <a:gd name="T102" fmla="*/ 10 w 362"/>
                    <a:gd name="T103" fmla="*/ 483 h 694"/>
                    <a:gd name="T104" fmla="*/ 0 w 362"/>
                    <a:gd name="T105" fmla="*/ 460 h 694"/>
                    <a:gd name="T106" fmla="*/ 10 w 362"/>
                    <a:gd name="T107" fmla="*/ 424 h 694"/>
                    <a:gd name="T108" fmla="*/ 4 w 362"/>
                    <a:gd name="T109" fmla="*/ 392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62" h="694">
                      <a:moveTo>
                        <a:pt x="4" y="392"/>
                      </a:moveTo>
                      <a:lnTo>
                        <a:pt x="36" y="395"/>
                      </a:lnTo>
                      <a:lnTo>
                        <a:pt x="50" y="390"/>
                      </a:lnTo>
                      <a:lnTo>
                        <a:pt x="66" y="376"/>
                      </a:lnTo>
                      <a:lnTo>
                        <a:pt x="74" y="372"/>
                      </a:lnTo>
                      <a:lnTo>
                        <a:pt x="88" y="371"/>
                      </a:lnTo>
                      <a:lnTo>
                        <a:pt x="92" y="354"/>
                      </a:lnTo>
                      <a:lnTo>
                        <a:pt x="86" y="344"/>
                      </a:lnTo>
                      <a:lnTo>
                        <a:pt x="72" y="340"/>
                      </a:lnTo>
                      <a:lnTo>
                        <a:pt x="64" y="302"/>
                      </a:lnTo>
                      <a:lnTo>
                        <a:pt x="53" y="272"/>
                      </a:lnTo>
                      <a:lnTo>
                        <a:pt x="41" y="236"/>
                      </a:lnTo>
                      <a:lnTo>
                        <a:pt x="28" y="206"/>
                      </a:lnTo>
                      <a:lnTo>
                        <a:pt x="24" y="189"/>
                      </a:lnTo>
                      <a:lnTo>
                        <a:pt x="42" y="164"/>
                      </a:lnTo>
                      <a:lnTo>
                        <a:pt x="64" y="138"/>
                      </a:lnTo>
                      <a:lnTo>
                        <a:pt x="77" y="129"/>
                      </a:lnTo>
                      <a:lnTo>
                        <a:pt x="94" y="126"/>
                      </a:lnTo>
                      <a:lnTo>
                        <a:pt x="101" y="117"/>
                      </a:lnTo>
                      <a:lnTo>
                        <a:pt x="86" y="102"/>
                      </a:lnTo>
                      <a:lnTo>
                        <a:pt x="83" y="92"/>
                      </a:lnTo>
                      <a:lnTo>
                        <a:pt x="74" y="76"/>
                      </a:lnTo>
                      <a:lnTo>
                        <a:pt x="80" y="70"/>
                      </a:lnTo>
                      <a:lnTo>
                        <a:pt x="94" y="53"/>
                      </a:lnTo>
                      <a:lnTo>
                        <a:pt x="105" y="48"/>
                      </a:lnTo>
                      <a:lnTo>
                        <a:pt x="112" y="39"/>
                      </a:lnTo>
                      <a:lnTo>
                        <a:pt x="122" y="29"/>
                      </a:lnTo>
                      <a:lnTo>
                        <a:pt x="108" y="5"/>
                      </a:lnTo>
                      <a:lnTo>
                        <a:pt x="136" y="0"/>
                      </a:lnTo>
                      <a:lnTo>
                        <a:pt x="160" y="39"/>
                      </a:lnTo>
                      <a:lnTo>
                        <a:pt x="174" y="47"/>
                      </a:lnTo>
                      <a:lnTo>
                        <a:pt x="189" y="51"/>
                      </a:lnTo>
                      <a:lnTo>
                        <a:pt x="206" y="52"/>
                      </a:lnTo>
                      <a:lnTo>
                        <a:pt x="230" y="41"/>
                      </a:lnTo>
                      <a:lnTo>
                        <a:pt x="243" y="30"/>
                      </a:lnTo>
                      <a:lnTo>
                        <a:pt x="263" y="30"/>
                      </a:lnTo>
                      <a:lnTo>
                        <a:pt x="299" y="39"/>
                      </a:lnTo>
                      <a:lnTo>
                        <a:pt x="285" y="60"/>
                      </a:lnTo>
                      <a:lnTo>
                        <a:pt x="303" y="83"/>
                      </a:lnTo>
                      <a:lnTo>
                        <a:pt x="305" y="99"/>
                      </a:lnTo>
                      <a:lnTo>
                        <a:pt x="306" y="116"/>
                      </a:lnTo>
                      <a:lnTo>
                        <a:pt x="299" y="146"/>
                      </a:lnTo>
                      <a:lnTo>
                        <a:pt x="291" y="170"/>
                      </a:lnTo>
                      <a:lnTo>
                        <a:pt x="285" y="183"/>
                      </a:lnTo>
                      <a:lnTo>
                        <a:pt x="254" y="201"/>
                      </a:lnTo>
                      <a:lnTo>
                        <a:pt x="222" y="209"/>
                      </a:lnTo>
                      <a:lnTo>
                        <a:pt x="216" y="218"/>
                      </a:lnTo>
                      <a:lnTo>
                        <a:pt x="214" y="236"/>
                      </a:lnTo>
                      <a:lnTo>
                        <a:pt x="206" y="245"/>
                      </a:lnTo>
                      <a:lnTo>
                        <a:pt x="192" y="256"/>
                      </a:lnTo>
                      <a:lnTo>
                        <a:pt x="186" y="275"/>
                      </a:lnTo>
                      <a:lnTo>
                        <a:pt x="191" y="290"/>
                      </a:lnTo>
                      <a:lnTo>
                        <a:pt x="200" y="298"/>
                      </a:lnTo>
                      <a:lnTo>
                        <a:pt x="221" y="305"/>
                      </a:lnTo>
                      <a:lnTo>
                        <a:pt x="240" y="309"/>
                      </a:lnTo>
                      <a:lnTo>
                        <a:pt x="251" y="317"/>
                      </a:lnTo>
                      <a:lnTo>
                        <a:pt x="269" y="335"/>
                      </a:lnTo>
                      <a:lnTo>
                        <a:pt x="293" y="341"/>
                      </a:lnTo>
                      <a:lnTo>
                        <a:pt x="309" y="357"/>
                      </a:lnTo>
                      <a:lnTo>
                        <a:pt x="328" y="366"/>
                      </a:lnTo>
                      <a:lnTo>
                        <a:pt x="345" y="368"/>
                      </a:lnTo>
                      <a:lnTo>
                        <a:pt x="357" y="376"/>
                      </a:lnTo>
                      <a:lnTo>
                        <a:pt x="362" y="386"/>
                      </a:lnTo>
                      <a:lnTo>
                        <a:pt x="360" y="407"/>
                      </a:lnTo>
                      <a:lnTo>
                        <a:pt x="353" y="437"/>
                      </a:lnTo>
                      <a:lnTo>
                        <a:pt x="345" y="448"/>
                      </a:lnTo>
                      <a:lnTo>
                        <a:pt x="348" y="466"/>
                      </a:lnTo>
                      <a:lnTo>
                        <a:pt x="353" y="482"/>
                      </a:lnTo>
                      <a:lnTo>
                        <a:pt x="341" y="510"/>
                      </a:lnTo>
                      <a:lnTo>
                        <a:pt x="316" y="516"/>
                      </a:lnTo>
                      <a:lnTo>
                        <a:pt x="308" y="526"/>
                      </a:lnTo>
                      <a:lnTo>
                        <a:pt x="291" y="542"/>
                      </a:lnTo>
                      <a:lnTo>
                        <a:pt x="276" y="556"/>
                      </a:lnTo>
                      <a:lnTo>
                        <a:pt x="260" y="557"/>
                      </a:lnTo>
                      <a:lnTo>
                        <a:pt x="245" y="561"/>
                      </a:lnTo>
                      <a:lnTo>
                        <a:pt x="209" y="572"/>
                      </a:lnTo>
                      <a:lnTo>
                        <a:pt x="165" y="606"/>
                      </a:lnTo>
                      <a:lnTo>
                        <a:pt x="155" y="622"/>
                      </a:lnTo>
                      <a:lnTo>
                        <a:pt x="150" y="639"/>
                      </a:lnTo>
                      <a:lnTo>
                        <a:pt x="135" y="646"/>
                      </a:lnTo>
                      <a:lnTo>
                        <a:pt x="116" y="648"/>
                      </a:lnTo>
                      <a:lnTo>
                        <a:pt x="100" y="657"/>
                      </a:lnTo>
                      <a:lnTo>
                        <a:pt x="90" y="662"/>
                      </a:lnTo>
                      <a:lnTo>
                        <a:pt x="78" y="671"/>
                      </a:lnTo>
                      <a:lnTo>
                        <a:pt x="71" y="686"/>
                      </a:lnTo>
                      <a:lnTo>
                        <a:pt x="54" y="694"/>
                      </a:lnTo>
                      <a:lnTo>
                        <a:pt x="56" y="680"/>
                      </a:lnTo>
                      <a:lnTo>
                        <a:pt x="65" y="663"/>
                      </a:lnTo>
                      <a:lnTo>
                        <a:pt x="71" y="652"/>
                      </a:lnTo>
                      <a:lnTo>
                        <a:pt x="84" y="650"/>
                      </a:lnTo>
                      <a:lnTo>
                        <a:pt x="89" y="628"/>
                      </a:lnTo>
                      <a:lnTo>
                        <a:pt x="95" y="620"/>
                      </a:lnTo>
                      <a:lnTo>
                        <a:pt x="110" y="616"/>
                      </a:lnTo>
                      <a:lnTo>
                        <a:pt x="114" y="594"/>
                      </a:lnTo>
                      <a:lnTo>
                        <a:pt x="112" y="585"/>
                      </a:lnTo>
                      <a:lnTo>
                        <a:pt x="101" y="572"/>
                      </a:lnTo>
                      <a:lnTo>
                        <a:pt x="100" y="557"/>
                      </a:lnTo>
                      <a:lnTo>
                        <a:pt x="90" y="550"/>
                      </a:lnTo>
                      <a:lnTo>
                        <a:pt x="80" y="544"/>
                      </a:lnTo>
                      <a:lnTo>
                        <a:pt x="65" y="532"/>
                      </a:lnTo>
                      <a:lnTo>
                        <a:pt x="46" y="527"/>
                      </a:lnTo>
                      <a:lnTo>
                        <a:pt x="22" y="514"/>
                      </a:lnTo>
                      <a:lnTo>
                        <a:pt x="12" y="495"/>
                      </a:lnTo>
                      <a:lnTo>
                        <a:pt x="10" y="483"/>
                      </a:lnTo>
                      <a:lnTo>
                        <a:pt x="2" y="473"/>
                      </a:lnTo>
                      <a:lnTo>
                        <a:pt x="0" y="460"/>
                      </a:lnTo>
                      <a:lnTo>
                        <a:pt x="5" y="441"/>
                      </a:lnTo>
                      <a:lnTo>
                        <a:pt x="10" y="424"/>
                      </a:lnTo>
                      <a:lnTo>
                        <a:pt x="11" y="408"/>
                      </a:lnTo>
                      <a:lnTo>
                        <a:pt x="4" y="39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DDDDD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70" name="Freeform 130"/>
                <p:cNvSpPr>
                  <a:spLocks/>
                </p:cNvSpPr>
                <p:nvPr/>
              </p:nvSpPr>
              <p:spPr bwMode="auto">
                <a:xfrm>
                  <a:off x="-2681" y="2937"/>
                  <a:ext cx="299" cy="469"/>
                </a:xfrm>
                <a:custGeom>
                  <a:avLst/>
                  <a:gdLst>
                    <a:gd name="T0" fmla="*/ 133 w 368"/>
                    <a:gd name="T1" fmla="*/ 30 h 583"/>
                    <a:gd name="T2" fmla="*/ 165 w 368"/>
                    <a:gd name="T3" fmla="*/ 40 h 583"/>
                    <a:gd name="T4" fmla="*/ 188 w 368"/>
                    <a:gd name="T5" fmla="*/ 19 h 583"/>
                    <a:gd name="T6" fmla="*/ 221 w 368"/>
                    <a:gd name="T7" fmla="*/ 0 h 583"/>
                    <a:gd name="T8" fmla="*/ 261 w 368"/>
                    <a:gd name="T9" fmla="*/ 6 h 583"/>
                    <a:gd name="T10" fmla="*/ 266 w 368"/>
                    <a:gd name="T11" fmla="*/ 36 h 583"/>
                    <a:gd name="T12" fmla="*/ 253 w 368"/>
                    <a:gd name="T13" fmla="*/ 73 h 583"/>
                    <a:gd name="T14" fmla="*/ 266 w 368"/>
                    <a:gd name="T15" fmla="*/ 92 h 583"/>
                    <a:gd name="T16" fmla="*/ 277 w 368"/>
                    <a:gd name="T17" fmla="*/ 127 h 583"/>
                    <a:gd name="T18" fmla="*/ 323 w 368"/>
                    <a:gd name="T19" fmla="*/ 142 h 583"/>
                    <a:gd name="T20" fmla="*/ 357 w 368"/>
                    <a:gd name="T21" fmla="*/ 169 h 583"/>
                    <a:gd name="T22" fmla="*/ 363 w 368"/>
                    <a:gd name="T23" fmla="*/ 193 h 583"/>
                    <a:gd name="T24" fmla="*/ 368 w 368"/>
                    <a:gd name="T25" fmla="*/ 228 h 583"/>
                    <a:gd name="T26" fmla="*/ 347 w 368"/>
                    <a:gd name="T27" fmla="*/ 234 h 583"/>
                    <a:gd name="T28" fmla="*/ 342 w 368"/>
                    <a:gd name="T29" fmla="*/ 254 h 583"/>
                    <a:gd name="T30" fmla="*/ 325 w 368"/>
                    <a:gd name="T31" fmla="*/ 265 h 583"/>
                    <a:gd name="T32" fmla="*/ 309 w 368"/>
                    <a:gd name="T33" fmla="*/ 305 h 583"/>
                    <a:gd name="T34" fmla="*/ 284 w 368"/>
                    <a:gd name="T35" fmla="*/ 325 h 583"/>
                    <a:gd name="T36" fmla="*/ 271 w 368"/>
                    <a:gd name="T37" fmla="*/ 347 h 583"/>
                    <a:gd name="T38" fmla="*/ 254 w 368"/>
                    <a:gd name="T39" fmla="*/ 380 h 583"/>
                    <a:gd name="T40" fmla="*/ 277 w 368"/>
                    <a:gd name="T41" fmla="*/ 402 h 583"/>
                    <a:gd name="T42" fmla="*/ 308 w 368"/>
                    <a:gd name="T43" fmla="*/ 413 h 583"/>
                    <a:gd name="T44" fmla="*/ 308 w 368"/>
                    <a:gd name="T45" fmla="*/ 437 h 583"/>
                    <a:gd name="T46" fmla="*/ 307 w 368"/>
                    <a:gd name="T47" fmla="*/ 463 h 583"/>
                    <a:gd name="T48" fmla="*/ 347 w 368"/>
                    <a:gd name="T49" fmla="*/ 487 h 583"/>
                    <a:gd name="T50" fmla="*/ 350 w 368"/>
                    <a:gd name="T51" fmla="*/ 508 h 583"/>
                    <a:gd name="T52" fmla="*/ 337 w 368"/>
                    <a:gd name="T53" fmla="*/ 530 h 583"/>
                    <a:gd name="T54" fmla="*/ 337 w 368"/>
                    <a:gd name="T55" fmla="*/ 556 h 583"/>
                    <a:gd name="T56" fmla="*/ 321 w 368"/>
                    <a:gd name="T57" fmla="*/ 571 h 583"/>
                    <a:gd name="T58" fmla="*/ 307 w 368"/>
                    <a:gd name="T59" fmla="*/ 583 h 583"/>
                    <a:gd name="T60" fmla="*/ 282 w 368"/>
                    <a:gd name="T61" fmla="*/ 565 h 583"/>
                    <a:gd name="T62" fmla="*/ 282 w 368"/>
                    <a:gd name="T63" fmla="*/ 528 h 583"/>
                    <a:gd name="T64" fmla="*/ 265 w 368"/>
                    <a:gd name="T65" fmla="*/ 503 h 583"/>
                    <a:gd name="T66" fmla="*/ 243 w 368"/>
                    <a:gd name="T67" fmla="*/ 473 h 583"/>
                    <a:gd name="T68" fmla="*/ 228 w 368"/>
                    <a:gd name="T69" fmla="*/ 452 h 583"/>
                    <a:gd name="T70" fmla="*/ 198 w 368"/>
                    <a:gd name="T71" fmla="*/ 443 h 583"/>
                    <a:gd name="T72" fmla="*/ 176 w 368"/>
                    <a:gd name="T73" fmla="*/ 462 h 583"/>
                    <a:gd name="T74" fmla="*/ 156 w 368"/>
                    <a:gd name="T75" fmla="*/ 475 h 583"/>
                    <a:gd name="T76" fmla="*/ 134 w 368"/>
                    <a:gd name="T77" fmla="*/ 518 h 583"/>
                    <a:gd name="T78" fmla="*/ 110 w 368"/>
                    <a:gd name="T79" fmla="*/ 526 h 583"/>
                    <a:gd name="T80" fmla="*/ 92 w 368"/>
                    <a:gd name="T81" fmla="*/ 541 h 583"/>
                    <a:gd name="T82" fmla="*/ 75 w 368"/>
                    <a:gd name="T83" fmla="*/ 563 h 583"/>
                    <a:gd name="T84" fmla="*/ 53 w 368"/>
                    <a:gd name="T85" fmla="*/ 563 h 583"/>
                    <a:gd name="T86" fmla="*/ 27 w 368"/>
                    <a:gd name="T87" fmla="*/ 566 h 583"/>
                    <a:gd name="T88" fmla="*/ 19 w 368"/>
                    <a:gd name="T89" fmla="*/ 529 h 583"/>
                    <a:gd name="T90" fmla="*/ 5 w 368"/>
                    <a:gd name="T91" fmla="*/ 475 h 583"/>
                    <a:gd name="T92" fmla="*/ 0 w 368"/>
                    <a:gd name="T93" fmla="*/ 444 h 583"/>
                    <a:gd name="T94" fmla="*/ 12 w 368"/>
                    <a:gd name="T95" fmla="*/ 427 h 583"/>
                    <a:gd name="T96" fmla="*/ 30 w 368"/>
                    <a:gd name="T97" fmla="*/ 395 h 583"/>
                    <a:gd name="T98" fmla="*/ 38 w 368"/>
                    <a:gd name="T99" fmla="*/ 354 h 583"/>
                    <a:gd name="T100" fmla="*/ 41 w 368"/>
                    <a:gd name="T101" fmla="*/ 304 h 583"/>
                    <a:gd name="T102" fmla="*/ 29 w 368"/>
                    <a:gd name="T103" fmla="*/ 281 h 583"/>
                    <a:gd name="T104" fmla="*/ 37 w 368"/>
                    <a:gd name="T105" fmla="*/ 256 h 583"/>
                    <a:gd name="T106" fmla="*/ 35 w 368"/>
                    <a:gd name="T107" fmla="*/ 236 h 583"/>
                    <a:gd name="T108" fmla="*/ 53 w 368"/>
                    <a:gd name="T109" fmla="*/ 215 h 583"/>
                    <a:gd name="T110" fmla="*/ 72 w 368"/>
                    <a:gd name="T111" fmla="*/ 206 h 583"/>
                    <a:gd name="T112" fmla="*/ 91 w 368"/>
                    <a:gd name="T113" fmla="*/ 150 h 583"/>
                    <a:gd name="T114" fmla="*/ 99 w 368"/>
                    <a:gd name="T115" fmla="*/ 118 h 583"/>
                    <a:gd name="T116" fmla="*/ 104 w 368"/>
                    <a:gd name="T117" fmla="*/ 88 h 583"/>
                    <a:gd name="T118" fmla="*/ 105 w 368"/>
                    <a:gd name="T119" fmla="*/ 43 h 5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68" h="583">
                      <a:moveTo>
                        <a:pt x="115" y="19"/>
                      </a:moveTo>
                      <a:lnTo>
                        <a:pt x="133" y="30"/>
                      </a:lnTo>
                      <a:lnTo>
                        <a:pt x="151" y="41"/>
                      </a:lnTo>
                      <a:lnTo>
                        <a:pt x="165" y="40"/>
                      </a:lnTo>
                      <a:lnTo>
                        <a:pt x="183" y="29"/>
                      </a:lnTo>
                      <a:lnTo>
                        <a:pt x="188" y="19"/>
                      </a:lnTo>
                      <a:lnTo>
                        <a:pt x="204" y="8"/>
                      </a:lnTo>
                      <a:lnTo>
                        <a:pt x="221" y="0"/>
                      </a:lnTo>
                      <a:lnTo>
                        <a:pt x="243" y="2"/>
                      </a:lnTo>
                      <a:lnTo>
                        <a:pt x="261" y="6"/>
                      </a:lnTo>
                      <a:lnTo>
                        <a:pt x="266" y="19"/>
                      </a:lnTo>
                      <a:lnTo>
                        <a:pt x="266" y="36"/>
                      </a:lnTo>
                      <a:lnTo>
                        <a:pt x="259" y="56"/>
                      </a:lnTo>
                      <a:lnTo>
                        <a:pt x="253" y="73"/>
                      </a:lnTo>
                      <a:lnTo>
                        <a:pt x="257" y="84"/>
                      </a:lnTo>
                      <a:lnTo>
                        <a:pt x="266" y="92"/>
                      </a:lnTo>
                      <a:lnTo>
                        <a:pt x="265" y="104"/>
                      </a:lnTo>
                      <a:lnTo>
                        <a:pt x="277" y="127"/>
                      </a:lnTo>
                      <a:lnTo>
                        <a:pt x="305" y="140"/>
                      </a:lnTo>
                      <a:lnTo>
                        <a:pt x="323" y="142"/>
                      </a:lnTo>
                      <a:lnTo>
                        <a:pt x="338" y="156"/>
                      </a:lnTo>
                      <a:lnTo>
                        <a:pt x="357" y="169"/>
                      </a:lnTo>
                      <a:lnTo>
                        <a:pt x="356" y="180"/>
                      </a:lnTo>
                      <a:lnTo>
                        <a:pt x="363" y="193"/>
                      </a:lnTo>
                      <a:lnTo>
                        <a:pt x="366" y="214"/>
                      </a:lnTo>
                      <a:lnTo>
                        <a:pt x="368" y="228"/>
                      </a:lnTo>
                      <a:lnTo>
                        <a:pt x="357" y="228"/>
                      </a:lnTo>
                      <a:lnTo>
                        <a:pt x="347" y="234"/>
                      </a:lnTo>
                      <a:lnTo>
                        <a:pt x="343" y="242"/>
                      </a:lnTo>
                      <a:lnTo>
                        <a:pt x="342" y="254"/>
                      </a:lnTo>
                      <a:lnTo>
                        <a:pt x="335" y="263"/>
                      </a:lnTo>
                      <a:lnTo>
                        <a:pt x="325" y="265"/>
                      </a:lnTo>
                      <a:lnTo>
                        <a:pt x="312" y="296"/>
                      </a:lnTo>
                      <a:lnTo>
                        <a:pt x="309" y="305"/>
                      </a:lnTo>
                      <a:lnTo>
                        <a:pt x="290" y="313"/>
                      </a:lnTo>
                      <a:lnTo>
                        <a:pt x="284" y="325"/>
                      </a:lnTo>
                      <a:lnTo>
                        <a:pt x="276" y="337"/>
                      </a:lnTo>
                      <a:lnTo>
                        <a:pt x="271" y="347"/>
                      </a:lnTo>
                      <a:lnTo>
                        <a:pt x="254" y="371"/>
                      </a:lnTo>
                      <a:lnTo>
                        <a:pt x="254" y="380"/>
                      </a:lnTo>
                      <a:lnTo>
                        <a:pt x="264" y="396"/>
                      </a:lnTo>
                      <a:lnTo>
                        <a:pt x="277" y="402"/>
                      </a:lnTo>
                      <a:lnTo>
                        <a:pt x="299" y="409"/>
                      </a:lnTo>
                      <a:lnTo>
                        <a:pt x="308" y="413"/>
                      </a:lnTo>
                      <a:lnTo>
                        <a:pt x="308" y="424"/>
                      </a:lnTo>
                      <a:lnTo>
                        <a:pt x="308" y="437"/>
                      </a:lnTo>
                      <a:lnTo>
                        <a:pt x="306" y="451"/>
                      </a:lnTo>
                      <a:lnTo>
                        <a:pt x="307" y="463"/>
                      </a:lnTo>
                      <a:lnTo>
                        <a:pt x="333" y="480"/>
                      </a:lnTo>
                      <a:lnTo>
                        <a:pt x="347" y="487"/>
                      </a:lnTo>
                      <a:lnTo>
                        <a:pt x="351" y="499"/>
                      </a:lnTo>
                      <a:lnTo>
                        <a:pt x="350" y="508"/>
                      </a:lnTo>
                      <a:lnTo>
                        <a:pt x="341" y="518"/>
                      </a:lnTo>
                      <a:lnTo>
                        <a:pt x="337" y="530"/>
                      </a:lnTo>
                      <a:lnTo>
                        <a:pt x="333" y="539"/>
                      </a:lnTo>
                      <a:lnTo>
                        <a:pt x="337" y="556"/>
                      </a:lnTo>
                      <a:lnTo>
                        <a:pt x="330" y="569"/>
                      </a:lnTo>
                      <a:lnTo>
                        <a:pt x="321" y="571"/>
                      </a:lnTo>
                      <a:lnTo>
                        <a:pt x="318" y="582"/>
                      </a:lnTo>
                      <a:lnTo>
                        <a:pt x="307" y="583"/>
                      </a:lnTo>
                      <a:lnTo>
                        <a:pt x="295" y="583"/>
                      </a:lnTo>
                      <a:lnTo>
                        <a:pt x="282" y="565"/>
                      </a:lnTo>
                      <a:lnTo>
                        <a:pt x="282" y="547"/>
                      </a:lnTo>
                      <a:lnTo>
                        <a:pt x="282" y="528"/>
                      </a:lnTo>
                      <a:lnTo>
                        <a:pt x="279" y="510"/>
                      </a:lnTo>
                      <a:lnTo>
                        <a:pt x="265" y="503"/>
                      </a:lnTo>
                      <a:lnTo>
                        <a:pt x="251" y="488"/>
                      </a:lnTo>
                      <a:lnTo>
                        <a:pt x="243" y="473"/>
                      </a:lnTo>
                      <a:lnTo>
                        <a:pt x="235" y="461"/>
                      </a:lnTo>
                      <a:lnTo>
                        <a:pt x="228" y="452"/>
                      </a:lnTo>
                      <a:lnTo>
                        <a:pt x="215" y="446"/>
                      </a:lnTo>
                      <a:lnTo>
                        <a:pt x="198" y="443"/>
                      </a:lnTo>
                      <a:lnTo>
                        <a:pt x="183" y="456"/>
                      </a:lnTo>
                      <a:lnTo>
                        <a:pt x="176" y="462"/>
                      </a:lnTo>
                      <a:lnTo>
                        <a:pt x="163" y="466"/>
                      </a:lnTo>
                      <a:lnTo>
                        <a:pt x="156" y="475"/>
                      </a:lnTo>
                      <a:lnTo>
                        <a:pt x="146" y="499"/>
                      </a:lnTo>
                      <a:lnTo>
                        <a:pt x="134" y="518"/>
                      </a:lnTo>
                      <a:lnTo>
                        <a:pt x="128" y="527"/>
                      </a:lnTo>
                      <a:lnTo>
                        <a:pt x="110" y="526"/>
                      </a:lnTo>
                      <a:lnTo>
                        <a:pt x="102" y="526"/>
                      </a:lnTo>
                      <a:lnTo>
                        <a:pt x="92" y="541"/>
                      </a:lnTo>
                      <a:lnTo>
                        <a:pt x="80" y="554"/>
                      </a:lnTo>
                      <a:lnTo>
                        <a:pt x="75" y="563"/>
                      </a:lnTo>
                      <a:lnTo>
                        <a:pt x="65" y="563"/>
                      </a:lnTo>
                      <a:lnTo>
                        <a:pt x="53" y="563"/>
                      </a:lnTo>
                      <a:lnTo>
                        <a:pt x="45" y="570"/>
                      </a:lnTo>
                      <a:lnTo>
                        <a:pt x="27" y="566"/>
                      </a:lnTo>
                      <a:lnTo>
                        <a:pt x="19" y="557"/>
                      </a:lnTo>
                      <a:lnTo>
                        <a:pt x="19" y="529"/>
                      </a:lnTo>
                      <a:lnTo>
                        <a:pt x="13" y="498"/>
                      </a:lnTo>
                      <a:lnTo>
                        <a:pt x="5" y="475"/>
                      </a:lnTo>
                      <a:lnTo>
                        <a:pt x="1" y="466"/>
                      </a:lnTo>
                      <a:lnTo>
                        <a:pt x="0" y="444"/>
                      </a:lnTo>
                      <a:lnTo>
                        <a:pt x="3" y="432"/>
                      </a:lnTo>
                      <a:lnTo>
                        <a:pt x="12" y="427"/>
                      </a:lnTo>
                      <a:lnTo>
                        <a:pt x="17" y="413"/>
                      </a:lnTo>
                      <a:lnTo>
                        <a:pt x="30" y="395"/>
                      </a:lnTo>
                      <a:lnTo>
                        <a:pt x="36" y="386"/>
                      </a:lnTo>
                      <a:lnTo>
                        <a:pt x="38" y="354"/>
                      </a:lnTo>
                      <a:lnTo>
                        <a:pt x="41" y="324"/>
                      </a:lnTo>
                      <a:lnTo>
                        <a:pt x="41" y="304"/>
                      </a:lnTo>
                      <a:lnTo>
                        <a:pt x="36" y="293"/>
                      </a:lnTo>
                      <a:lnTo>
                        <a:pt x="29" y="281"/>
                      </a:lnTo>
                      <a:lnTo>
                        <a:pt x="37" y="264"/>
                      </a:lnTo>
                      <a:lnTo>
                        <a:pt x="37" y="256"/>
                      </a:lnTo>
                      <a:lnTo>
                        <a:pt x="35" y="244"/>
                      </a:lnTo>
                      <a:lnTo>
                        <a:pt x="35" y="236"/>
                      </a:lnTo>
                      <a:lnTo>
                        <a:pt x="38" y="220"/>
                      </a:lnTo>
                      <a:lnTo>
                        <a:pt x="53" y="215"/>
                      </a:lnTo>
                      <a:lnTo>
                        <a:pt x="63" y="208"/>
                      </a:lnTo>
                      <a:lnTo>
                        <a:pt x="72" y="206"/>
                      </a:lnTo>
                      <a:lnTo>
                        <a:pt x="86" y="180"/>
                      </a:lnTo>
                      <a:lnTo>
                        <a:pt x="91" y="150"/>
                      </a:lnTo>
                      <a:lnTo>
                        <a:pt x="91" y="138"/>
                      </a:lnTo>
                      <a:lnTo>
                        <a:pt x="99" y="118"/>
                      </a:lnTo>
                      <a:lnTo>
                        <a:pt x="107" y="109"/>
                      </a:lnTo>
                      <a:lnTo>
                        <a:pt x="104" y="88"/>
                      </a:lnTo>
                      <a:lnTo>
                        <a:pt x="105" y="61"/>
                      </a:lnTo>
                      <a:lnTo>
                        <a:pt x="105" y="43"/>
                      </a:lnTo>
                      <a:lnTo>
                        <a:pt x="116" y="19"/>
                      </a:lnTo>
                    </a:path>
                  </a:pathLst>
                </a:custGeom>
                <a:noFill/>
                <a:ln w="9525">
                  <a:solidFill>
                    <a:srgbClr val="DDDDD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DDDDDD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71" name="Freeform 131"/>
                <p:cNvSpPr>
                  <a:spLocks/>
                </p:cNvSpPr>
                <p:nvPr/>
              </p:nvSpPr>
              <p:spPr bwMode="auto">
                <a:xfrm>
                  <a:off x="-854" y="2312"/>
                  <a:ext cx="670" cy="718"/>
                </a:xfrm>
                <a:custGeom>
                  <a:avLst/>
                  <a:gdLst>
                    <a:gd name="T0" fmla="*/ 395 w 824"/>
                    <a:gd name="T1" fmla="*/ 21 h 893"/>
                    <a:gd name="T2" fmla="*/ 382 w 824"/>
                    <a:gd name="T3" fmla="*/ 63 h 893"/>
                    <a:gd name="T4" fmla="*/ 326 w 824"/>
                    <a:gd name="T5" fmla="*/ 112 h 893"/>
                    <a:gd name="T6" fmla="*/ 268 w 824"/>
                    <a:gd name="T7" fmla="*/ 148 h 893"/>
                    <a:gd name="T8" fmla="*/ 228 w 824"/>
                    <a:gd name="T9" fmla="*/ 143 h 893"/>
                    <a:gd name="T10" fmla="*/ 202 w 824"/>
                    <a:gd name="T11" fmla="*/ 159 h 893"/>
                    <a:gd name="T12" fmla="*/ 165 w 824"/>
                    <a:gd name="T13" fmla="*/ 207 h 893"/>
                    <a:gd name="T14" fmla="*/ 122 w 824"/>
                    <a:gd name="T15" fmla="*/ 196 h 893"/>
                    <a:gd name="T16" fmla="*/ 96 w 824"/>
                    <a:gd name="T17" fmla="*/ 220 h 893"/>
                    <a:gd name="T18" fmla="*/ 83 w 824"/>
                    <a:gd name="T19" fmla="*/ 300 h 893"/>
                    <a:gd name="T20" fmla="*/ 73 w 824"/>
                    <a:gd name="T21" fmla="*/ 327 h 893"/>
                    <a:gd name="T22" fmla="*/ 38 w 824"/>
                    <a:gd name="T23" fmla="*/ 335 h 893"/>
                    <a:gd name="T24" fmla="*/ 16 w 824"/>
                    <a:gd name="T25" fmla="*/ 362 h 893"/>
                    <a:gd name="T26" fmla="*/ 13 w 824"/>
                    <a:gd name="T27" fmla="*/ 411 h 893"/>
                    <a:gd name="T28" fmla="*/ 2 w 824"/>
                    <a:gd name="T29" fmla="*/ 434 h 893"/>
                    <a:gd name="T30" fmla="*/ 20 w 824"/>
                    <a:gd name="T31" fmla="*/ 470 h 893"/>
                    <a:gd name="T32" fmla="*/ 51 w 824"/>
                    <a:gd name="T33" fmla="*/ 503 h 893"/>
                    <a:gd name="T34" fmla="*/ 88 w 824"/>
                    <a:gd name="T35" fmla="*/ 539 h 893"/>
                    <a:gd name="T36" fmla="*/ 121 w 824"/>
                    <a:gd name="T37" fmla="*/ 567 h 893"/>
                    <a:gd name="T38" fmla="*/ 147 w 824"/>
                    <a:gd name="T39" fmla="*/ 631 h 893"/>
                    <a:gd name="T40" fmla="*/ 198 w 824"/>
                    <a:gd name="T41" fmla="*/ 669 h 893"/>
                    <a:gd name="T42" fmla="*/ 236 w 824"/>
                    <a:gd name="T43" fmla="*/ 695 h 893"/>
                    <a:gd name="T44" fmla="*/ 286 w 824"/>
                    <a:gd name="T45" fmla="*/ 770 h 893"/>
                    <a:gd name="T46" fmla="*/ 315 w 824"/>
                    <a:gd name="T47" fmla="*/ 842 h 893"/>
                    <a:gd name="T48" fmla="*/ 348 w 824"/>
                    <a:gd name="T49" fmla="*/ 844 h 893"/>
                    <a:gd name="T50" fmla="*/ 380 w 824"/>
                    <a:gd name="T51" fmla="*/ 825 h 893"/>
                    <a:gd name="T52" fmla="*/ 452 w 824"/>
                    <a:gd name="T53" fmla="*/ 830 h 893"/>
                    <a:gd name="T54" fmla="*/ 466 w 824"/>
                    <a:gd name="T55" fmla="*/ 855 h 893"/>
                    <a:gd name="T56" fmla="*/ 501 w 824"/>
                    <a:gd name="T57" fmla="*/ 845 h 893"/>
                    <a:gd name="T58" fmla="*/ 550 w 824"/>
                    <a:gd name="T59" fmla="*/ 845 h 893"/>
                    <a:gd name="T60" fmla="*/ 604 w 824"/>
                    <a:gd name="T61" fmla="*/ 861 h 893"/>
                    <a:gd name="T62" fmla="*/ 680 w 824"/>
                    <a:gd name="T63" fmla="*/ 855 h 893"/>
                    <a:gd name="T64" fmla="*/ 723 w 824"/>
                    <a:gd name="T65" fmla="*/ 867 h 893"/>
                    <a:gd name="T66" fmla="*/ 766 w 824"/>
                    <a:gd name="T67" fmla="*/ 893 h 893"/>
                    <a:gd name="T68" fmla="*/ 819 w 824"/>
                    <a:gd name="T69" fmla="*/ 880 h 893"/>
                    <a:gd name="T70" fmla="*/ 811 w 824"/>
                    <a:gd name="T71" fmla="*/ 807 h 893"/>
                    <a:gd name="T72" fmla="*/ 782 w 824"/>
                    <a:gd name="T73" fmla="*/ 764 h 893"/>
                    <a:gd name="T74" fmla="*/ 753 w 824"/>
                    <a:gd name="T75" fmla="*/ 668 h 893"/>
                    <a:gd name="T76" fmla="*/ 716 w 824"/>
                    <a:gd name="T77" fmla="*/ 634 h 893"/>
                    <a:gd name="T78" fmla="*/ 706 w 824"/>
                    <a:gd name="T79" fmla="*/ 598 h 893"/>
                    <a:gd name="T80" fmla="*/ 676 w 824"/>
                    <a:gd name="T81" fmla="*/ 513 h 893"/>
                    <a:gd name="T82" fmla="*/ 669 w 824"/>
                    <a:gd name="T83" fmla="*/ 467 h 893"/>
                    <a:gd name="T84" fmla="*/ 656 w 824"/>
                    <a:gd name="T85" fmla="*/ 381 h 893"/>
                    <a:gd name="T86" fmla="*/ 631 w 824"/>
                    <a:gd name="T87" fmla="*/ 356 h 893"/>
                    <a:gd name="T88" fmla="*/ 614 w 824"/>
                    <a:gd name="T89" fmla="*/ 291 h 893"/>
                    <a:gd name="T90" fmla="*/ 600 w 824"/>
                    <a:gd name="T91" fmla="*/ 257 h 893"/>
                    <a:gd name="T92" fmla="*/ 595 w 824"/>
                    <a:gd name="T93" fmla="*/ 199 h 893"/>
                    <a:gd name="T94" fmla="*/ 566 w 824"/>
                    <a:gd name="T95" fmla="*/ 167 h 893"/>
                    <a:gd name="T96" fmla="*/ 549 w 824"/>
                    <a:gd name="T97" fmla="*/ 137 h 893"/>
                    <a:gd name="T98" fmla="*/ 526 w 824"/>
                    <a:gd name="T99" fmla="*/ 106 h 893"/>
                    <a:gd name="T100" fmla="*/ 511 w 824"/>
                    <a:gd name="T101" fmla="*/ 70 h 893"/>
                    <a:gd name="T102" fmla="*/ 492 w 824"/>
                    <a:gd name="T103" fmla="*/ 34 h 893"/>
                    <a:gd name="T104" fmla="*/ 426 w 824"/>
                    <a:gd name="T105" fmla="*/ 7 h 8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824" h="893">
                      <a:moveTo>
                        <a:pt x="426" y="7"/>
                      </a:moveTo>
                      <a:cubicBezTo>
                        <a:pt x="423" y="29"/>
                        <a:pt x="415" y="17"/>
                        <a:pt x="395" y="21"/>
                      </a:cubicBezTo>
                      <a:cubicBezTo>
                        <a:pt x="391" y="26"/>
                        <a:pt x="389" y="33"/>
                        <a:pt x="385" y="38"/>
                      </a:cubicBezTo>
                      <a:cubicBezTo>
                        <a:pt x="383" y="48"/>
                        <a:pt x="386" y="54"/>
                        <a:pt x="382" y="63"/>
                      </a:cubicBezTo>
                      <a:cubicBezTo>
                        <a:pt x="380" y="85"/>
                        <a:pt x="377" y="105"/>
                        <a:pt x="376" y="127"/>
                      </a:cubicBezTo>
                      <a:cubicBezTo>
                        <a:pt x="350" y="125"/>
                        <a:pt x="348" y="115"/>
                        <a:pt x="326" y="112"/>
                      </a:cubicBezTo>
                      <a:cubicBezTo>
                        <a:pt x="309" y="114"/>
                        <a:pt x="298" y="130"/>
                        <a:pt x="283" y="135"/>
                      </a:cubicBezTo>
                      <a:cubicBezTo>
                        <a:pt x="278" y="142"/>
                        <a:pt x="275" y="143"/>
                        <a:pt x="268" y="148"/>
                      </a:cubicBezTo>
                      <a:cubicBezTo>
                        <a:pt x="259" y="146"/>
                        <a:pt x="255" y="146"/>
                        <a:pt x="252" y="138"/>
                      </a:cubicBezTo>
                      <a:cubicBezTo>
                        <a:pt x="244" y="139"/>
                        <a:pt x="233" y="136"/>
                        <a:pt x="228" y="143"/>
                      </a:cubicBezTo>
                      <a:cubicBezTo>
                        <a:pt x="222" y="151"/>
                        <a:pt x="234" y="140"/>
                        <a:pt x="219" y="148"/>
                      </a:cubicBezTo>
                      <a:cubicBezTo>
                        <a:pt x="214" y="150"/>
                        <a:pt x="207" y="155"/>
                        <a:pt x="202" y="159"/>
                      </a:cubicBezTo>
                      <a:cubicBezTo>
                        <a:pt x="202" y="170"/>
                        <a:pt x="214" y="185"/>
                        <a:pt x="198" y="187"/>
                      </a:cubicBezTo>
                      <a:cubicBezTo>
                        <a:pt x="190" y="191"/>
                        <a:pt x="172" y="207"/>
                        <a:pt x="165" y="207"/>
                      </a:cubicBezTo>
                      <a:cubicBezTo>
                        <a:pt x="156" y="211"/>
                        <a:pt x="143" y="199"/>
                        <a:pt x="136" y="197"/>
                      </a:cubicBezTo>
                      <a:cubicBezTo>
                        <a:pt x="129" y="195"/>
                        <a:pt x="127" y="194"/>
                        <a:pt x="122" y="196"/>
                      </a:cubicBezTo>
                      <a:cubicBezTo>
                        <a:pt x="118" y="200"/>
                        <a:pt x="108" y="209"/>
                        <a:pt x="108" y="209"/>
                      </a:cubicBezTo>
                      <a:cubicBezTo>
                        <a:pt x="101" y="218"/>
                        <a:pt x="99" y="213"/>
                        <a:pt x="96" y="220"/>
                      </a:cubicBezTo>
                      <a:cubicBezTo>
                        <a:pt x="94" y="228"/>
                        <a:pt x="97" y="237"/>
                        <a:pt x="94" y="244"/>
                      </a:cubicBezTo>
                      <a:cubicBezTo>
                        <a:pt x="91" y="263"/>
                        <a:pt x="87" y="281"/>
                        <a:pt x="83" y="300"/>
                      </a:cubicBezTo>
                      <a:cubicBezTo>
                        <a:pt x="81" y="308"/>
                        <a:pt x="80" y="314"/>
                        <a:pt x="76" y="321"/>
                      </a:cubicBezTo>
                      <a:cubicBezTo>
                        <a:pt x="75" y="323"/>
                        <a:pt x="73" y="327"/>
                        <a:pt x="73" y="327"/>
                      </a:cubicBezTo>
                      <a:cubicBezTo>
                        <a:pt x="69" y="329"/>
                        <a:pt x="70" y="343"/>
                        <a:pt x="64" y="344"/>
                      </a:cubicBezTo>
                      <a:cubicBezTo>
                        <a:pt x="58" y="345"/>
                        <a:pt x="45" y="336"/>
                        <a:pt x="38" y="335"/>
                      </a:cubicBezTo>
                      <a:cubicBezTo>
                        <a:pt x="31" y="334"/>
                        <a:pt x="23" y="336"/>
                        <a:pt x="19" y="340"/>
                      </a:cubicBezTo>
                      <a:cubicBezTo>
                        <a:pt x="16" y="346"/>
                        <a:pt x="19" y="356"/>
                        <a:pt x="16" y="362"/>
                      </a:cubicBezTo>
                      <a:cubicBezTo>
                        <a:pt x="12" y="373"/>
                        <a:pt x="19" y="368"/>
                        <a:pt x="6" y="371"/>
                      </a:cubicBezTo>
                      <a:cubicBezTo>
                        <a:pt x="5" y="388"/>
                        <a:pt x="15" y="394"/>
                        <a:pt x="13" y="411"/>
                      </a:cubicBezTo>
                      <a:cubicBezTo>
                        <a:pt x="13" y="413"/>
                        <a:pt x="2" y="427"/>
                        <a:pt x="1" y="428"/>
                      </a:cubicBezTo>
                      <a:cubicBezTo>
                        <a:pt x="0" y="429"/>
                        <a:pt x="3" y="432"/>
                        <a:pt x="2" y="434"/>
                      </a:cubicBezTo>
                      <a:cubicBezTo>
                        <a:pt x="4" y="442"/>
                        <a:pt x="5" y="442"/>
                        <a:pt x="12" y="446"/>
                      </a:cubicBezTo>
                      <a:cubicBezTo>
                        <a:pt x="20" y="456"/>
                        <a:pt x="15" y="460"/>
                        <a:pt x="20" y="470"/>
                      </a:cubicBezTo>
                      <a:cubicBezTo>
                        <a:pt x="26" y="476"/>
                        <a:pt x="22" y="484"/>
                        <a:pt x="30" y="485"/>
                      </a:cubicBezTo>
                      <a:cubicBezTo>
                        <a:pt x="35" y="492"/>
                        <a:pt x="44" y="496"/>
                        <a:pt x="51" y="503"/>
                      </a:cubicBezTo>
                      <a:cubicBezTo>
                        <a:pt x="53" y="513"/>
                        <a:pt x="69" y="520"/>
                        <a:pt x="74" y="530"/>
                      </a:cubicBezTo>
                      <a:cubicBezTo>
                        <a:pt x="79" y="537"/>
                        <a:pt x="85" y="535"/>
                        <a:pt x="88" y="539"/>
                      </a:cubicBezTo>
                      <a:cubicBezTo>
                        <a:pt x="91" y="543"/>
                        <a:pt x="88" y="548"/>
                        <a:pt x="93" y="553"/>
                      </a:cubicBezTo>
                      <a:cubicBezTo>
                        <a:pt x="107" y="562"/>
                        <a:pt x="102" y="565"/>
                        <a:pt x="121" y="567"/>
                      </a:cubicBezTo>
                      <a:cubicBezTo>
                        <a:pt x="127" y="577"/>
                        <a:pt x="134" y="587"/>
                        <a:pt x="139" y="597"/>
                      </a:cubicBezTo>
                      <a:cubicBezTo>
                        <a:pt x="139" y="614"/>
                        <a:pt x="139" y="620"/>
                        <a:pt x="147" y="631"/>
                      </a:cubicBezTo>
                      <a:cubicBezTo>
                        <a:pt x="151" y="637"/>
                        <a:pt x="165" y="654"/>
                        <a:pt x="171" y="658"/>
                      </a:cubicBezTo>
                      <a:cubicBezTo>
                        <a:pt x="184" y="661"/>
                        <a:pt x="188" y="668"/>
                        <a:pt x="198" y="669"/>
                      </a:cubicBezTo>
                      <a:cubicBezTo>
                        <a:pt x="202" y="677"/>
                        <a:pt x="218" y="681"/>
                        <a:pt x="224" y="682"/>
                      </a:cubicBezTo>
                      <a:cubicBezTo>
                        <a:pt x="226" y="688"/>
                        <a:pt x="236" y="695"/>
                        <a:pt x="236" y="695"/>
                      </a:cubicBezTo>
                      <a:cubicBezTo>
                        <a:pt x="246" y="719"/>
                        <a:pt x="235" y="753"/>
                        <a:pt x="268" y="761"/>
                      </a:cubicBezTo>
                      <a:cubicBezTo>
                        <a:pt x="274" y="764"/>
                        <a:pt x="280" y="769"/>
                        <a:pt x="286" y="770"/>
                      </a:cubicBezTo>
                      <a:cubicBezTo>
                        <a:pt x="289" y="776"/>
                        <a:pt x="300" y="779"/>
                        <a:pt x="303" y="785"/>
                      </a:cubicBezTo>
                      <a:cubicBezTo>
                        <a:pt x="306" y="802"/>
                        <a:pt x="305" y="828"/>
                        <a:pt x="315" y="842"/>
                      </a:cubicBezTo>
                      <a:cubicBezTo>
                        <a:pt x="320" y="852"/>
                        <a:pt x="323" y="848"/>
                        <a:pt x="328" y="848"/>
                      </a:cubicBezTo>
                      <a:cubicBezTo>
                        <a:pt x="333" y="848"/>
                        <a:pt x="344" y="846"/>
                        <a:pt x="348" y="844"/>
                      </a:cubicBezTo>
                      <a:cubicBezTo>
                        <a:pt x="351" y="843"/>
                        <a:pt x="352" y="838"/>
                        <a:pt x="355" y="837"/>
                      </a:cubicBezTo>
                      <a:cubicBezTo>
                        <a:pt x="368" y="833"/>
                        <a:pt x="367" y="826"/>
                        <a:pt x="380" y="825"/>
                      </a:cubicBezTo>
                      <a:cubicBezTo>
                        <a:pt x="400" y="826"/>
                        <a:pt x="414" y="821"/>
                        <a:pt x="430" y="826"/>
                      </a:cubicBezTo>
                      <a:cubicBezTo>
                        <a:pt x="441" y="827"/>
                        <a:pt x="447" y="826"/>
                        <a:pt x="452" y="830"/>
                      </a:cubicBezTo>
                      <a:cubicBezTo>
                        <a:pt x="457" y="834"/>
                        <a:pt x="457" y="844"/>
                        <a:pt x="459" y="848"/>
                      </a:cubicBezTo>
                      <a:cubicBezTo>
                        <a:pt x="463" y="850"/>
                        <a:pt x="461" y="855"/>
                        <a:pt x="466" y="855"/>
                      </a:cubicBezTo>
                      <a:cubicBezTo>
                        <a:pt x="470" y="855"/>
                        <a:pt x="480" y="850"/>
                        <a:pt x="486" y="848"/>
                      </a:cubicBezTo>
                      <a:cubicBezTo>
                        <a:pt x="492" y="846"/>
                        <a:pt x="494" y="846"/>
                        <a:pt x="501" y="845"/>
                      </a:cubicBezTo>
                      <a:cubicBezTo>
                        <a:pt x="512" y="845"/>
                        <a:pt x="519" y="840"/>
                        <a:pt x="528" y="842"/>
                      </a:cubicBezTo>
                      <a:cubicBezTo>
                        <a:pt x="538" y="847"/>
                        <a:pt x="527" y="842"/>
                        <a:pt x="550" y="845"/>
                      </a:cubicBezTo>
                      <a:cubicBezTo>
                        <a:pt x="555" y="846"/>
                        <a:pt x="559" y="850"/>
                        <a:pt x="564" y="852"/>
                      </a:cubicBezTo>
                      <a:cubicBezTo>
                        <a:pt x="575" y="856"/>
                        <a:pt x="588" y="866"/>
                        <a:pt x="604" y="861"/>
                      </a:cubicBezTo>
                      <a:cubicBezTo>
                        <a:pt x="616" y="863"/>
                        <a:pt x="618" y="867"/>
                        <a:pt x="631" y="866"/>
                      </a:cubicBezTo>
                      <a:cubicBezTo>
                        <a:pt x="644" y="865"/>
                        <a:pt x="666" y="856"/>
                        <a:pt x="680" y="855"/>
                      </a:cubicBezTo>
                      <a:cubicBezTo>
                        <a:pt x="691" y="856"/>
                        <a:pt x="705" y="850"/>
                        <a:pt x="713" y="858"/>
                      </a:cubicBezTo>
                      <a:cubicBezTo>
                        <a:pt x="727" y="872"/>
                        <a:pt x="709" y="864"/>
                        <a:pt x="723" y="867"/>
                      </a:cubicBezTo>
                      <a:cubicBezTo>
                        <a:pt x="727" y="872"/>
                        <a:pt x="736" y="882"/>
                        <a:pt x="736" y="882"/>
                      </a:cubicBezTo>
                      <a:cubicBezTo>
                        <a:pt x="743" y="885"/>
                        <a:pt x="753" y="893"/>
                        <a:pt x="766" y="893"/>
                      </a:cubicBezTo>
                      <a:cubicBezTo>
                        <a:pt x="775" y="893"/>
                        <a:pt x="783" y="887"/>
                        <a:pt x="792" y="885"/>
                      </a:cubicBezTo>
                      <a:cubicBezTo>
                        <a:pt x="801" y="883"/>
                        <a:pt x="815" y="885"/>
                        <a:pt x="819" y="880"/>
                      </a:cubicBezTo>
                      <a:cubicBezTo>
                        <a:pt x="824" y="875"/>
                        <a:pt x="819" y="867"/>
                        <a:pt x="818" y="855"/>
                      </a:cubicBezTo>
                      <a:cubicBezTo>
                        <a:pt x="817" y="843"/>
                        <a:pt x="814" y="819"/>
                        <a:pt x="811" y="807"/>
                      </a:cubicBezTo>
                      <a:cubicBezTo>
                        <a:pt x="811" y="797"/>
                        <a:pt x="807" y="785"/>
                        <a:pt x="798" y="780"/>
                      </a:cubicBezTo>
                      <a:cubicBezTo>
                        <a:pt x="794" y="774"/>
                        <a:pt x="788" y="768"/>
                        <a:pt x="782" y="764"/>
                      </a:cubicBezTo>
                      <a:cubicBezTo>
                        <a:pt x="774" y="744"/>
                        <a:pt x="746" y="720"/>
                        <a:pt x="740" y="698"/>
                      </a:cubicBezTo>
                      <a:cubicBezTo>
                        <a:pt x="739" y="682"/>
                        <a:pt x="770" y="670"/>
                        <a:pt x="753" y="668"/>
                      </a:cubicBezTo>
                      <a:cubicBezTo>
                        <a:pt x="745" y="663"/>
                        <a:pt x="741" y="655"/>
                        <a:pt x="732" y="650"/>
                      </a:cubicBezTo>
                      <a:cubicBezTo>
                        <a:pt x="727" y="644"/>
                        <a:pt x="722" y="638"/>
                        <a:pt x="716" y="634"/>
                      </a:cubicBezTo>
                      <a:cubicBezTo>
                        <a:pt x="713" y="630"/>
                        <a:pt x="713" y="622"/>
                        <a:pt x="711" y="617"/>
                      </a:cubicBezTo>
                      <a:cubicBezTo>
                        <a:pt x="709" y="611"/>
                        <a:pt x="709" y="607"/>
                        <a:pt x="706" y="598"/>
                      </a:cubicBezTo>
                      <a:cubicBezTo>
                        <a:pt x="703" y="589"/>
                        <a:pt x="699" y="577"/>
                        <a:pt x="694" y="563"/>
                      </a:cubicBezTo>
                      <a:cubicBezTo>
                        <a:pt x="688" y="548"/>
                        <a:pt x="684" y="528"/>
                        <a:pt x="676" y="513"/>
                      </a:cubicBezTo>
                      <a:cubicBezTo>
                        <a:pt x="675" y="506"/>
                        <a:pt x="672" y="498"/>
                        <a:pt x="669" y="491"/>
                      </a:cubicBezTo>
                      <a:cubicBezTo>
                        <a:pt x="668" y="484"/>
                        <a:pt x="668" y="481"/>
                        <a:pt x="669" y="467"/>
                      </a:cubicBezTo>
                      <a:cubicBezTo>
                        <a:pt x="670" y="453"/>
                        <a:pt x="676" y="421"/>
                        <a:pt x="674" y="407"/>
                      </a:cubicBezTo>
                      <a:cubicBezTo>
                        <a:pt x="673" y="399"/>
                        <a:pt x="661" y="387"/>
                        <a:pt x="656" y="381"/>
                      </a:cubicBezTo>
                      <a:cubicBezTo>
                        <a:pt x="653" y="377"/>
                        <a:pt x="644" y="372"/>
                        <a:pt x="644" y="372"/>
                      </a:cubicBezTo>
                      <a:cubicBezTo>
                        <a:pt x="639" y="363"/>
                        <a:pt x="636" y="365"/>
                        <a:pt x="631" y="356"/>
                      </a:cubicBezTo>
                      <a:cubicBezTo>
                        <a:pt x="628" y="341"/>
                        <a:pt x="632" y="312"/>
                        <a:pt x="628" y="297"/>
                      </a:cubicBezTo>
                      <a:cubicBezTo>
                        <a:pt x="627" y="293"/>
                        <a:pt x="614" y="291"/>
                        <a:pt x="614" y="291"/>
                      </a:cubicBezTo>
                      <a:cubicBezTo>
                        <a:pt x="613" y="284"/>
                        <a:pt x="610" y="283"/>
                        <a:pt x="604" y="279"/>
                      </a:cubicBezTo>
                      <a:cubicBezTo>
                        <a:pt x="603" y="272"/>
                        <a:pt x="602" y="264"/>
                        <a:pt x="600" y="257"/>
                      </a:cubicBezTo>
                      <a:cubicBezTo>
                        <a:pt x="599" y="254"/>
                        <a:pt x="596" y="247"/>
                        <a:pt x="596" y="247"/>
                      </a:cubicBezTo>
                      <a:cubicBezTo>
                        <a:pt x="595" y="235"/>
                        <a:pt x="596" y="211"/>
                        <a:pt x="595" y="199"/>
                      </a:cubicBezTo>
                      <a:cubicBezTo>
                        <a:pt x="592" y="188"/>
                        <a:pt x="584" y="184"/>
                        <a:pt x="579" y="179"/>
                      </a:cubicBezTo>
                      <a:cubicBezTo>
                        <a:pt x="575" y="172"/>
                        <a:pt x="573" y="170"/>
                        <a:pt x="566" y="167"/>
                      </a:cubicBezTo>
                      <a:cubicBezTo>
                        <a:pt x="563" y="165"/>
                        <a:pt x="554" y="158"/>
                        <a:pt x="554" y="158"/>
                      </a:cubicBezTo>
                      <a:cubicBezTo>
                        <a:pt x="548" y="148"/>
                        <a:pt x="553" y="148"/>
                        <a:pt x="549" y="137"/>
                      </a:cubicBezTo>
                      <a:cubicBezTo>
                        <a:pt x="544" y="135"/>
                        <a:pt x="540" y="128"/>
                        <a:pt x="536" y="123"/>
                      </a:cubicBezTo>
                      <a:cubicBezTo>
                        <a:pt x="532" y="118"/>
                        <a:pt x="529" y="111"/>
                        <a:pt x="526" y="106"/>
                      </a:cubicBezTo>
                      <a:cubicBezTo>
                        <a:pt x="523" y="102"/>
                        <a:pt x="522" y="96"/>
                        <a:pt x="520" y="92"/>
                      </a:cubicBezTo>
                      <a:cubicBezTo>
                        <a:pt x="517" y="86"/>
                        <a:pt x="514" y="77"/>
                        <a:pt x="511" y="70"/>
                      </a:cubicBezTo>
                      <a:cubicBezTo>
                        <a:pt x="509" y="63"/>
                        <a:pt x="507" y="61"/>
                        <a:pt x="504" y="55"/>
                      </a:cubicBezTo>
                      <a:cubicBezTo>
                        <a:pt x="501" y="49"/>
                        <a:pt x="500" y="40"/>
                        <a:pt x="492" y="34"/>
                      </a:cubicBezTo>
                      <a:cubicBezTo>
                        <a:pt x="488" y="28"/>
                        <a:pt x="464" y="21"/>
                        <a:pt x="458" y="17"/>
                      </a:cubicBezTo>
                      <a:cubicBezTo>
                        <a:pt x="445" y="0"/>
                        <a:pt x="436" y="23"/>
                        <a:pt x="426" y="7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72" name="Freeform 132"/>
                <p:cNvSpPr>
                  <a:spLocks/>
                </p:cNvSpPr>
                <p:nvPr/>
              </p:nvSpPr>
              <p:spPr bwMode="auto">
                <a:xfrm>
                  <a:off x="-1316" y="2204"/>
                  <a:ext cx="807" cy="413"/>
                </a:xfrm>
                <a:custGeom>
                  <a:avLst/>
                  <a:gdLst>
                    <a:gd name="T0" fmla="*/ 9 w 991"/>
                    <a:gd name="T1" fmla="*/ 247 h 514"/>
                    <a:gd name="T2" fmla="*/ 31 w 991"/>
                    <a:gd name="T3" fmla="*/ 196 h 514"/>
                    <a:gd name="T4" fmla="*/ 49 w 991"/>
                    <a:gd name="T5" fmla="*/ 159 h 514"/>
                    <a:gd name="T6" fmla="*/ 99 w 991"/>
                    <a:gd name="T7" fmla="*/ 138 h 514"/>
                    <a:gd name="T8" fmla="*/ 155 w 991"/>
                    <a:gd name="T9" fmla="*/ 124 h 514"/>
                    <a:gd name="T10" fmla="*/ 171 w 991"/>
                    <a:gd name="T11" fmla="*/ 114 h 514"/>
                    <a:gd name="T12" fmla="*/ 196 w 991"/>
                    <a:gd name="T13" fmla="*/ 97 h 514"/>
                    <a:gd name="T14" fmla="*/ 289 w 991"/>
                    <a:gd name="T15" fmla="*/ 85 h 514"/>
                    <a:gd name="T16" fmla="*/ 338 w 991"/>
                    <a:gd name="T17" fmla="*/ 95 h 514"/>
                    <a:gd name="T18" fmla="*/ 361 w 991"/>
                    <a:gd name="T19" fmla="*/ 78 h 514"/>
                    <a:gd name="T20" fmla="*/ 385 w 991"/>
                    <a:gd name="T21" fmla="*/ 53 h 514"/>
                    <a:gd name="T22" fmla="*/ 507 w 991"/>
                    <a:gd name="T23" fmla="*/ 53 h 514"/>
                    <a:gd name="T24" fmla="*/ 541 w 991"/>
                    <a:gd name="T25" fmla="*/ 63 h 514"/>
                    <a:gd name="T26" fmla="*/ 551 w 991"/>
                    <a:gd name="T27" fmla="*/ 77 h 514"/>
                    <a:gd name="T28" fmla="*/ 605 w 991"/>
                    <a:gd name="T29" fmla="*/ 103 h 514"/>
                    <a:gd name="T30" fmla="*/ 681 w 991"/>
                    <a:gd name="T31" fmla="*/ 111 h 514"/>
                    <a:gd name="T32" fmla="*/ 743 w 991"/>
                    <a:gd name="T33" fmla="*/ 119 h 514"/>
                    <a:gd name="T34" fmla="*/ 789 w 991"/>
                    <a:gd name="T35" fmla="*/ 154 h 514"/>
                    <a:gd name="T36" fmla="*/ 844 w 991"/>
                    <a:gd name="T37" fmla="*/ 154 h 514"/>
                    <a:gd name="T38" fmla="*/ 856 w 991"/>
                    <a:gd name="T39" fmla="*/ 9 h 514"/>
                    <a:gd name="T40" fmla="*/ 939 w 991"/>
                    <a:gd name="T41" fmla="*/ 43 h 514"/>
                    <a:gd name="T42" fmla="*/ 947 w 991"/>
                    <a:gd name="T43" fmla="*/ 77 h 514"/>
                    <a:gd name="T44" fmla="*/ 969 w 991"/>
                    <a:gd name="T45" fmla="*/ 109 h 514"/>
                    <a:gd name="T46" fmla="*/ 988 w 991"/>
                    <a:gd name="T47" fmla="*/ 137 h 514"/>
                    <a:gd name="T48" fmla="*/ 982 w 991"/>
                    <a:gd name="T49" fmla="*/ 150 h 514"/>
                    <a:gd name="T50" fmla="*/ 947 w 991"/>
                    <a:gd name="T51" fmla="*/ 190 h 514"/>
                    <a:gd name="T52" fmla="*/ 946 w 991"/>
                    <a:gd name="T53" fmla="*/ 250 h 514"/>
                    <a:gd name="T54" fmla="*/ 921 w 991"/>
                    <a:gd name="T55" fmla="*/ 262 h 514"/>
                    <a:gd name="T56" fmla="*/ 859 w 991"/>
                    <a:gd name="T57" fmla="*/ 267 h 514"/>
                    <a:gd name="T58" fmla="*/ 831 w 991"/>
                    <a:gd name="T59" fmla="*/ 279 h 514"/>
                    <a:gd name="T60" fmla="*/ 793 w 991"/>
                    <a:gd name="T61" fmla="*/ 276 h 514"/>
                    <a:gd name="T62" fmla="*/ 767 w 991"/>
                    <a:gd name="T63" fmla="*/ 299 h 514"/>
                    <a:gd name="T64" fmla="*/ 742 w 991"/>
                    <a:gd name="T65" fmla="*/ 335 h 514"/>
                    <a:gd name="T66" fmla="*/ 700 w 991"/>
                    <a:gd name="T67" fmla="*/ 329 h 514"/>
                    <a:gd name="T68" fmla="*/ 680 w 991"/>
                    <a:gd name="T69" fmla="*/ 339 h 514"/>
                    <a:gd name="T70" fmla="*/ 669 w 991"/>
                    <a:gd name="T71" fmla="*/ 345 h 514"/>
                    <a:gd name="T72" fmla="*/ 661 w 991"/>
                    <a:gd name="T73" fmla="*/ 358 h 514"/>
                    <a:gd name="T74" fmla="*/ 650 w 991"/>
                    <a:gd name="T75" fmla="*/ 438 h 514"/>
                    <a:gd name="T76" fmla="*/ 627 w 991"/>
                    <a:gd name="T77" fmla="*/ 478 h 514"/>
                    <a:gd name="T78" fmla="*/ 583 w 991"/>
                    <a:gd name="T79" fmla="*/ 480 h 514"/>
                    <a:gd name="T80" fmla="*/ 575 w 991"/>
                    <a:gd name="T81" fmla="*/ 505 h 514"/>
                    <a:gd name="T82" fmla="*/ 556 w 991"/>
                    <a:gd name="T83" fmla="*/ 513 h 514"/>
                    <a:gd name="T84" fmla="*/ 538 w 991"/>
                    <a:gd name="T85" fmla="*/ 472 h 514"/>
                    <a:gd name="T86" fmla="*/ 497 w 991"/>
                    <a:gd name="T87" fmla="*/ 453 h 514"/>
                    <a:gd name="T88" fmla="*/ 454 w 991"/>
                    <a:gd name="T89" fmla="*/ 430 h 514"/>
                    <a:gd name="T90" fmla="*/ 443 w 991"/>
                    <a:gd name="T91" fmla="*/ 417 h 514"/>
                    <a:gd name="T92" fmla="*/ 419 w 991"/>
                    <a:gd name="T93" fmla="*/ 379 h 514"/>
                    <a:gd name="T94" fmla="*/ 379 w 991"/>
                    <a:gd name="T95" fmla="*/ 352 h 514"/>
                    <a:gd name="T96" fmla="*/ 296 w 991"/>
                    <a:gd name="T97" fmla="*/ 333 h 514"/>
                    <a:gd name="T98" fmla="*/ 255 w 991"/>
                    <a:gd name="T99" fmla="*/ 322 h 514"/>
                    <a:gd name="T100" fmla="*/ 239 w 991"/>
                    <a:gd name="T101" fmla="*/ 315 h 514"/>
                    <a:gd name="T102" fmla="*/ 169 w 991"/>
                    <a:gd name="T103" fmla="*/ 294 h 514"/>
                    <a:gd name="T104" fmla="*/ 140 w 991"/>
                    <a:gd name="T105" fmla="*/ 282 h 514"/>
                    <a:gd name="T106" fmla="*/ 38 w 991"/>
                    <a:gd name="T107" fmla="*/ 275 h 514"/>
                    <a:gd name="T108" fmla="*/ 7 w 991"/>
                    <a:gd name="T109" fmla="*/ 263 h 5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991" h="514">
                      <a:moveTo>
                        <a:pt x="2" y="261"/>
                      </a:moveTo>
                      <a:cubicBezTo>
                        <a:pt x="10" y="281"/>
                        <a:pt x="3" y="256"/>
                        <a:pt x="9" y="247"/>
                      </a:cubicBezTo>
                      <a:cubicBezTo>
                        <a:pt x="12" y="236"/>
                        <a:pt x="18" y="218"/>
                        <a:pt x="25" y="208"/>
                      </a:cubicBezTo>
                      <a:cubicBezTo>
                        <a:pt x="27" y="197"/>
                        <a:pt x="24" y="200"/>
                        <a:pt x="31" y="196"/>
                      </a:cubicBezTo>
                      <a:cubicBezTo>
                        <a:pt x="32" y="187"/>
                        <a:pt x="34" y="172"/>
                        <a:pt x="40" y="165"/>
                      </a:cubicBezTo>
                      <a:cubicBezTo>
                        <a:pt x="42" y="162"/>
                        <a:pt x="49" y="159"/>
                        <a:pt x="49" y="159"/>
                      </a:cubicBezTo>
                      <a:cubicBezTo>
                        <a:pt x="55" y="157"/>
                        <a:pt x="71" y="148"/>
                        <a:pt x="76" y="147"/>
                      </a:cubicBezTo>
                      <a:cubicBezTo>
                        <a:pt x="84" y="143"/>
                        <a:pt x="88" y="141"/>
                        <a:pt x="99" y="138"/>
                      </a:cubicBezTo>
                      <a:cubicBezTo>
                        <a:pt x="105" y="136"/>
                        <a:pt x="138" y="128"/>
                        <a:pt x="145" y="127"/>
                      </a:cubicBezTo>
                      <a:cubicBezTo>
                        <a:pt x="161" y="118"/>
                        <a:pt x="138" y="125"/>
                        <a:pt x="155" y="124"/>
                      </a:cubicBezTo>
                      <a:cubicBezTo>
                        <a:pt x="160" y="123"/>
                        <a:pt x="161" y="119"/>
                        <a:pt x="161" y="119"/>
                      </a:cubicBezTo>
                      <a:cubicBezTo>
                        <a:pt x="164" y="117"/>
                        <a:pt x="168" y="116"/>
                        <a:pt x="171" y="114"/>
                      </a:cubicBezTo>
                      <a:cubicBezTo>
                        <a:pt x="173" y="113"/>
                        <a:pt x="182" y="107"/>
                        <a:pt x="182" y="107"/>
                      </a:cubicBezTo>
                      <a:cubicBezTo>
                        <a:pt x="184" y="99"/>
                        <a:pt x="190" y="101"/>
                        <a:pt x="196" y="97"/>
                      </a:cubicBezTo>
                      <a:cubicBezTo>
                        <a:pt x="199" y="91"/>
                        <a:pt x="247" y="86"/>
                        <a:pt x="253" y="84"/>
                      </a:cubicBezTo>
                      <a:cubicBezTo>
                        <a:pt x="287" y="84"/>
                        <a:pt x="255" y="83"/>
                        <a:pt x="289" y="85"/>
                      </a:cubicBezTo>
                      <a:cubicBezTo>
                        <a:pt x="293" y="85"/>
                        <a:pt x="316" y="97"/>
                        <a:pt x="316" y="97"/>
                      </a:cubicBezTo>
                      <a:cubicBezTo>
                        <a:pt x="320" y="110"/>
                        <a:pt x="330" y="98"/>
                        <a:pt x="338" y="95"/>
                      </a:cubicBezTo>
                      <a:cubicBezTo>
                        <a:pt x="340" y="93"/>
                        <a:pt x="350" y="86"/>
                        <a:pt x="351" y="84"/>
                      </a:cubicBezTo>
                      <a:cubicBezTo>
                        <a:pt x="353" y="78"/>
                        <a:pt x="353" y="81"/>
                        <a:pt x="361" y="78"/>
                      </a:cubicBezTo>
                      <a:cubicBezTo>
                        <a:pt x="365" y="74"/>
                        <a:pt x="366" y="59"/>
                        <a:pt x="371" y="57"/>
                      </a:cubicBezTo>
                      <a:cubicBezTo>
                        <a:pt x="372" y="54"/>
                        <a:pt x="382" y="56"/>
                        <a:pt x="385" y="53"/>
                      </a:cubicBezTo>
                      <a:cubicBezTo>
                        <a:pt x="388" y="51"/>
                        <a:pt x="413" y="54"/>
                        <a:pt x="416" y="52"/>
                      </a:cubicBezTo>
                      <a:cubicBezTo>
                        <a:pt x="466" y="51"/>
                        <a:pt x="464" y="48"/>
                        <a:pt x="507" y="53"/>
                      </a:cubicBezTo>
                      <a:cubicBezTo>
                        <a:pt x="510" y="53"/>
                        <a:pt x="532" y="55"/>
                        <a:pt x="532" y="55"/>
                      </a:cubicBezTo>
                      <a:cubicBezTo>
                        <a:pt x="535" y="58"/>
                        <a:pt x="537" y="60"/>
                        <a:pt x="541" y="63"/>
                      </a:cubicBezTo>
                      <a:cubicBezTo>
                        <a:pt x="543" y="64"/>
                        <a:pt x="547" y="67"/>
                        <a:pt x="547" y="67"/>
                      </a:cubicBezTo>
                      <a:cubicBezTo>
                        <a:pt x="551" y="73"/>
                        <a:pt x="554" y="69"/>
                        <a:pt x="551" y="77"/>
                      </a:cubicBezTo>
                      <a:cubicBezTo>
                        <a:pt x="553" y="88"/>
                        <a:pt x="546" y="89"/>
                        <a:pt x="557" y="91"/>
                      </a:cubicBezTo>
                      <a:cubicBezTo>
                        <a:pt x="569" y="99"/>
                        <a:pt x="590" y="102"/>
                        <a:pt x="605" y="103"/>
                      </a:cubicBezTo>
                      <a:cubicBezTo>
                        <a:pt x="614" y="107"/>
                        <a:pt x="621" y="106"/>
                        <a:pt x="632" y="107"/>
                      </a:cubicBezTo>
                      <a:cubicBezTo>
                        <a:pt x="658" y="106"/>
                        <a:pt x="662" y="114"/>
                        <a:pt x="681" y="111"/>
                      </a:cubicBezTo>
                      <a:cubicBezTo>
                        <a:pt x="677" y="110"/>
                        <a:pt x="643" y="102"/>
                        <a:pt x="653" y="103"/>
                      </a:cubicBezTo>
                      <a:lnTo>
                        <a:pt x="743" y="119"/>
                      </a:lnTo>
                      <a:lnTo>
                        <a:pt x="765" y="137"/>
                      </a:lnTo>
                      <a:cubicBezTo>
                        <a:pt x="769" y="153"/>
                        <a:pt x="777" y="152"/>
                        <a:pt x="789" y="154"/>
                      </a:cubicBezTo>
                      <a:cubicBezTo>
                        <a:pt x="791" y="157"/>
                        <a:pt x="793" y="159"/>
                        <a:pt x="797" y="160"/>
                      </a:cubicBezTo>
                      <a:cubicBezTo>
                        <a:pt x="826" y="159"/>
                        <a:pt x="831" y="167"/>
                        <a:pt x="844" y="154"/>
                      </a:cubicBezTo>
                      <a:cubicBezTo>
                        <a:pt x="844" y="128"/>
                        <a:pt x="840" y="83"/>
                        <a:pt x="843" y="52"/>
                      </a:cubicBezTo>
                      <a:cubicBezTo>
                        <a:pt x="844" y="24"/>
                        <a:pt x="834" y="12"/>
                        <a:pt x="856" y="9"/>
                      </a:cubicBezTo>
                      <a:cubicBezTo>
                        <a:pt x="869" y="0"/>
                        <a:pt x="899" y="8"/>
                        <a:pt x="913" y="9"/>
                      </a:cubicBezTo>
                      <a:cubicBezTo>
                        <a:pt x="915" y="36"/>
                        <a:pt x="921" y="30"/>
                        <a:pt x="939" y="43"/>
                      </a:cubicBezTo>
                      <a:cubicBezTo>
                        <a:pt x="944" y="47"/>
                        <a:pt x="935" y="56"/>
                        <a:pt x="941" y="58"/>
                      </a:cubicBezTo>
                      <a:cubicBezTo>
                        <a:pt x="946" y="61"/>
                        <a:pt x="942" y="75"/>
                        <a:pt x="947" y="77"/>
                      </a:cubicBezTo>
                      <a:cubicBezTo>
                        <a:pt x="952" y="82"/>
                        <a:pt x="955" y="90"/>
                        <a:pt x="961" y="93"/>
                      </a:cubicBezTo>
                      <a:cubicBezTo>
                        <a:pt x="964" y="97"/>
                        <a:pt x="965" y="106"/>
                        <a:pt x="969" y="109"/>
                      </a:cubicBezTo>
                      <a:cubicBezTo>
                        <a:pt x="974" y="119"/>
                        <a:pt x="974" y="117"/>
                        <a:pt x="977" y="129"/>
                      </a:cubicBezTo>
                      <a:cubicBezTo>
                        <a:pt x="977" y="132"/>
                        <a:pt x="990" y="134"/>
                        <a:pt x="988" y="137"/>
                      </a:cubicBezTo>
                      <a:cubicBezTo>
                        <a:pt x="987" y="138"/>
                        <a:pt x="991" y="144"/>
                        <a:pt x="989" y="144"/>
                      </a:cubicBezTo>
                      <a:cubicBezTo>
                        <a:pt x="985" y="145"/>
                        <a:pt x="982" y="150"/>
                        <a:pt x="982" y="150"/>
                      </a:cubicBezTo>
                      <a:cubicBezTo>
                        <a:pt x="980" y="155"/>
                        <a:pt x="958" y="150"/>
                        <a:pt x="955" y="155"/>
                      </a:cubicBezTo>
                      <a:cubicBezTo>
                        <a:pt x="951" y="164"/>
                        <a:pt x="948" y="176"/>
                        <a:pt x="947" y="190"/>
                      </a:cubicBezTo>
                      <a:cubicBezTo>
                        <a:pt x="946" y="204"/>
                        <a:pt x="947" y="228"/>
                        <a:pt x="947" y="238"/>
                      </a:cubicBezTo>
                      <a:cubicBezTo>
                        <a:pt x="943" y="253"/>
                        <a:pt x="947" y="246"/>
                        <a:pt x="946" y="250"/>
                      </a:cubicBezTo>
                      <a:cubicBezTo>
                        <a:pt x="945" y="254"/>
                        <a:pt x="945" y="263"/>
                        <a:pt x="941" y="265"/>
                      </a:cubicBezTo>
                      <a:cubicBezTo>
                        <a:pt x="937" y="269"/>
                        <a:pt x="932" y="265"/>
                        <a:pt x="921" y="262"/>
                      </a:cubicBezTo>
                      <a:cubicBezTo>
                        <a:pt x="913" y="259"/>
                        <a:pt x="900" y="246"/>
                        <a:pt x="890" y="247"/>
                      </a:cubicBezTo>
                      <a:cubicBezTo>
                        <a:pt x="880" y="247"/>
                        <a:pt x="867" y="262"/>
                        <a:pt x="859" y="267"/>
                      </a:cubicBezTo>
                      <a:cubicBezTo>
                        <a:pt x="851" y="272"/>
                        <a:pt x="849" y="274"/>
                        <a:pt x="844" y="276"/>
                      </a:cubicBezTo>
                      <a:cubicBezTo>
                        <a:pt x="840" y="282"/>
                        <a:pt x="838" y="280"/>
                        <a:pt x="831" y="279"/>
                      </a:cubicBezTo>
                      <a:cubicBezTo>
                        <a:pt x="825" y="276"/>
                        <a:pt x="819" y="273"/>
                        <a:pt x="813" y="271"/>
                      </a:cubicBezTo>
                      <a:cubicBezTo>
                        <a:pt x="799" y="273"/>
                        <a:pt x="804" y="272"/>
                        <a:pt x="793" y="276"/>
                      </a:cubicBezTo>
                      <a:cubicBezTo>
                        <a:pt x="792" y="278"/>
                        <a:pt x="781" y="288"/>
                        <a:pt x="778" y="289"/>
                      </a:cubicBezTo>
                      <a:cubicBezTo>
                        <a:pt x="777" y="293"/>
                        <a:pt x="771" y="296"/>
                        <a:pt x="767" y="299"/>
                      </a:cubicBezTo>
                      <a:cubicBezTo>
                        <a:pt x="765" y="305"/>
                        <a:pt x="777" y="309"/>
                        <a:pt x="770" y="316"/>
                      </a:cubicBezTo>
                      <a:cubicBezTo>
                        <a:pt x="766" y="322"/>
                        <a:pt x="750" y="331"/>
                        <a:pt x="742" y="335"/>
                      </a:cubicBezTo>
                      <a:cubicBezTo>
                        <a:pt x="734" y="339"/>
                        <a:pt x="731" y="340"/>
                        <a:pt x="724" y="339"/>
                      </a:cubicBezTo>
                      <a:cubicBezTo>
                        <a:pt x="713" y="337"/>
                        <a:pt x="710" y="332"/>
                        <a:pt x="700" y="329"/>
                      </a:cubicBezTo>
                      <a:cubicBezTo>
                        <a:pt x="696" y="330"/>
                        <a:pt x="686" y="331"/>
                        <a:pt x="686" y="331"/>
                      </a:cubicBezTo>
                      <a:cubicBezTo>
                        <a:pt x="685" y="333"/>
                        <a:pt x="682" y="338"/>
                        <a:pt x="680" y="339"/>
                      </a:cubicBezTo>
                      <a:cubicBezTo>
                        <a:pt x="677" y="341"/>
                        <a:pt x="671" y="342"/>
                        <a:pt x="671" y="342"/>
                      </a:cubicBezTo>
                      <a:cubicBezTo>
                        <a:pt x="670" y="343"/>
                        <a:pt x="670" y="344"/>
                        <a:pt x="669" y="345"/>
                      </a:cubicBezTo>
                      <a:cubicBezTo>
                        <a:pt x="668" y="346"/>
                        <a:pt x="666" y="345"/>
                        <a:pt x="665" y="346"/>
                      </a:cubicBezTo>
                      <a:cubicBezTo>
                        <a:pt x="662" y="349"/>
                        <a:pt x="661" y="358"/>
                        <a:pt x="661" y="358"/>
                      </a:cubicBezTo>
                      <a:cubicBezTo>
                        <a:pt x="661" y="367"/>
                        <a:pt x="664" y="398"/>
                        <a:pt x="653" y="409"/>
                      </a:cubicBezTo>
                      <a:cubicBezTo>
                        <a:pt x="652" y="416"/>
                        <a:pt x="653" y="432"/>
                        <a:pt x="650" y="438"/>
                      </a:cubicBezTo>
                      <a:cubicBezTo>
                        <a:pt x="648" y="446"/>
                        <a:pt x="651" y="450"/>
                        <a:pt x="647" y="457"/>
                      </a:cubicBezTo>
                      <a:cubicBezTo>
                        <a:pt x="643" y="464"/>
                        <a:pt x="636" y="476"/>
                        <a:pt x="627" y="478"/>
                      </a:cubicBezTo>
                      <a:cubicBezTo>
                        <a:pt x="618" y="480"/>
                        <a:pt x="600" y="471"/>
                        <a:pt x="593" y="471"/>
                      </a:cubicBezTo>
                      <a:cubicBezTo>
                        <a:pt x="587" y="475"/>
                        <a:pt x="588" y="477"/>
                        <a:pt x="583" y="480"/>
                      </a:cubicBezTo>
                      <a:cubicBezTo>
                        <a:pt x="581" y="484"/>
                        <a:pt x="584" y="497"/>
                        <a:pt x="583" y="501"/>
                      </a:cubicBezTo>
                      <a:cubicBezTo>
                        <a:pt x="582" y="505"/>
                        <a:pt x="577" y="503"/>
                        <a:pt x="575" y="505"/>
                      </a:cubicBezTo>
                      <a:cubicBezTo>
                        <a:pt x="574" y="511"/>
                        <a:pt x="575" y="513"/>
                        <a:pt x="569" y="514"/>
                      </a:cubicBezTo>
                      <a:cubicBezTo>
                        <a:pt x="565" y="514"/>
                        <a:pt x="560" y="514"/>
                        <a:pt x="556" y="513"/>
                      </a:cubicBezTo>
                      <a:cubicBezTo>
                        <a:pt x="554" y="512"/>
                        <a:pt x="554" y="503"/>
                        <a:pt x="553" y="501"/>
                      </a:cubicBezTo>
                      <a:cubicBezTo>
                        <a:pt x="551" y="495"/>
                        <a:pt x="542" y="475"/>
                        <a:pt x="538" y="472"/>
                      </a:cubicBezTo>
                      <a:cubicBezTo>
                        <a:pt x="535" y="464"/>
                        <a:pt x="519" y="463"/>
                        <a:pt x="513" y="462"/>
                      </a:cubicBezTo>
                      <a:cubicBezTo>
                        <a:pt x="506" y="461"/>
                        <a:pt x="504" y="455"/>
                        <a:pt x="497" y="453"/>
                      </a:cubicBezTo>
                      <a:cubicBezTo>
                        <a:pt x="491" y="444"/>
                        <a:pt x="476" y="444"/>
                        <a:pt x="466" y="443"/>
                      </a:cubicBezTo>
                      <a:cubicBezTo>
                        <a:pt x="461" y="439"/>
                        <a:pt x="459" y="433"/>
                        <a:pt x="454" y="430"/>
                      </a:cubicBezTo>
                      <a:cubicBezTo>
                        <a:pt x="452" y="425"/>
                        <a:pt x="454" y="428"/>
                        <a:pt x="449" y="421"/>
                      </a:cubicBezTo>
                      <a:cubicBezTo>
                        <a:pt x="448" y="419"/>
                        <a:pt x="443" y="417"/>
                        <a:pt x="443" y="417"/>
                      </a:cubicBezTo>
                      <a:cubicBezTo>
                        <a:pt x="441" y="412"/>
                        <a:pt x="429" y="392"/>
                        <a:pt x="424" y="389"/>
                      </a:cubicBezTo>
                      <a:cubicBezTo>
                        <a:pt x="423" y="385"/>
                        <a:pt x="419" y="379"/>
                        <a:pt x="419" y="379"/>
                      </a:cubicBezTo>
                      <a:cubicBezTo>
                        <a:pt x="419" y="375"/>
                        <a:pt x="419" y="371"/>
                        <a:pt x="418" y="367"/>
                      </a:cubicBezTo>
                      <a:cubicBezTo>
                        <a:pt x="417" y="360"/>
                        <a:pt x="386" y="353"/>
                        <a:pt x="379" y="352"/>
                      </a:cubicBezTo>
                      <a:cubicBezTo>
                        <a:pt x="353" y="346"/>
                        <a:pt x="386" y="349"/>
                        <a:pt x="320" y="348"/>
                      </a:cubicBezTo>
                      <a:cubicBezTo>
                        <a:pt x="312" y="345"/>
                        <a:pt x="305" y="336"/>
                        <a:pt x="296" y="333"/>
                      </a:cubicBezTo>
                      <a:cubicBezTo>
                        <a:pt x="289" y="329"/>
                        <a:pt x="287" y="331"/>
                        <a:pt x="280" y="329"/>
                      </a:cubicBezTo>
                      <a:cubicBezTo>
                        <a:pt x="273" y="327"/>
                        <a:pt x="261" y="324"/>
                        <a:pt x="255" y="322"/>
                      </a:cubicBezTo>
                      <a:cubicBezTo>
                        <a:pt x="249" y="320"/>
                        <a:pt x="252" y="322"/>
                        <a:pt x="245" y="317"/>
                      </a:cubicBezTo>
                      <a:cubicBezTo>
                        <a:pt x="243" y="316"/>
                        <a:pt x="239" y="315"/>
                        <a:pt x="239" y="315"/>
                      </a:cubicBezTo>
                      <a:cubicBezTo>
                        <a:pt x="234" y="312"/>
                        <a:pt x="221" y="308"/>
                        <a:pt x="209" y="305"/>
                      </a:cubicBezTo>
                      <a:cubicBezTo>
                        <a:pt x="197" y="302"/>
                        <a:pt x="178" y="297"/>
                        <a:pt x="169" y="294"/>
                      </a:cubicBezTo>
                      <a:cubicBezTo>
                        <a:pt x="163" y="292"/>
                        <a:pt x="159" y="288"/>
                        <a:pt x="154" y="286"/>
                      </a:cubicBezTo>
                      <a:cubicBezTo>
                        <a:pt x="152" y="282"/>
                        <a:pt x="144" y="283"/>
                        <a:pt x="140" y="282"/>
                      </a:cubicBezTo>
                      <a:cubicBezTo>
                        <a:pt x="132" y="279"/>
                        <a:pt x="133" y="272"/>
                        <a:pt x="116" y="271"/>
                      </a:cubicBezTo>
                      <a:cubicBezTo>
                        <a:pt x="99" y="270"/>
                        <a:pt x="54" y="276"/>
                        <a:pt x="38" y="275"/>
                      </a:cubicBezTo>
                      <a:cubicBezTo>
                        <a:pt x="21" y="274"/>
                        <a:pt x="22" y="267"/>
                        <a:pt x="17" y="265"/>
                      </a:cubicBezTo>
                      <a:cubicBezTo>
                        <a:pt x="12" y="263"/>
                        <a:pt x="9" y="264"/>
                        <a:pt x="7" y="263"/>
                      </a:cubicBezTo>
                      <a:cubicBezTo>
                        <a:pt x="1" y="265"/>
                        <a:pt x="0" y="272"/>
                        <a:pt x="2" y="261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rgbClr val="DDDDD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dirty="0"/>
                </a:p>
              </p:txBody>
            </p:sp>
            <p:sp>
              <p:nvSpPr>
                <p:cNvPr id="373" name="Freeform 133"/>
                <p:cNvSpPr>
                  <a:spLocks/>
                </p:cNvSpPr>
                <p:nvPr/>
              </p:nvSpPr>
              <p:spPr bwMode="auto">
                <a:xfrm>
                  <a:off x="-761" y="858"/>
                  <a:ext cx="643" cy="721"/>
                </a:xfrm>
                <a:custGeom>
                  <a:avLst/>
                  <a:gdLst>
                    <a:gd name="T0" fmla="*/ 26 w 791"/>
                    <a:gd name="T1" fmla="*/ 56 h 896"/>
                    <a:gd name="T2" fmla="*/ 30 w 791"/>
                    <a:gd name="T3" fmla="*/ 28 h 896"/>
                    <a:gd name="T4" fmla="*/ 38 w 791"/>
                    <a:gd name="T5" fmla="*/ 10 h 896"/>
                    <a:gd name="T6" fmla="*/ 86 w 791"/>
                    <a:gd name="T7" fmla="*/ 4 h 896"/>
                    <a:gd name="T8" fmla="*/ 112 w 791"/>
                    <a:gd name="T9" fmla="*/ 32 h 896"/>
                    <a:gd name="T10" fmla="*/ 238 w 791"/>
                    <a:gd name="T11" fmla="*/ 66 h 896"/>
                    <a:gd name="T12" fmla="*/ 278 w 791"/>
                    <a:gd name="T13" fmla="*/ 128 h 896"/>
                    <a:gd name="T14" fmla="*/ 298 w 791"/>
                    <a:gd name="T15" fmla="*/ 154 h 896"/>
                    <a:gd name="T16" fmla="*/ 332 w 791"/>
                    <a:gd name="T17" fmla="*/ 222 h 896"/>
                    <a:gd name="T18" fmla="*/ 406 w 791"/>
                    <a:gd name="T19" fmla="*/ 258 h 896"/>
                    <a:gd name="T20" fmla="*/ 428 w 791"/>
                    <a:gd name="T21" fmla="*/ 214 h 896"/>
                    <a:gd name="T22" fmla="*/ 494 w 791"/>
                    <a:gd name="T23" fmla="*/ 142 h 896"/>
                    <a:gd name="T24" fmla="*/ 534 w 791"/>
                    <a:gd name="T25" fmla="*/ 138 h 896"/>
                    <a:gd name="T26" fmla="*/ 562 w 791"/>
                    <a:gd name="T27" fmla="*/ 88 h 896"/>
                    <a:gd name="T28" fmla="*/ 628 w 791"/>
                    <a:gd name="T29" fmla="*/ 56 h 896"/>
                    <a:gd name="T30" fmla="*/ 718 w 791"/>
                    <a:gd name="T31" fmla="*/ 28 h 896"/>
                    <a:gd name="T32" fmla="*/ 748 w 791"/>
                    <a:gd name="T33" fmla="*/ 50 h 896"/>
                    <a:gd name="T34" fmla="*/ 752 w 791"/>
                    <a:gd name="T35" fmla="*/ 86 h 896"/>
                    <a:gd name="T36" fmla="*/ 738 w 791"/>
                    <a:gd name="T37" fmla="*/ 200 h 896"/>
                    <a:gd name="T38" fmla="*/ 748 w 791"/>
                    <a:gd name="T39" fmla="*/ 310 h 896"/>
                    <a:gd name="T40" fmla="*/ 756 w 791"/>
                    <a:gd name="T41" fmla="*/ 376 h 896"/>
                    <a:gd name="T42" fmla="*/ 756 w 791"/>
                    <a:gd name="T43" fmla="*/ 450 h 896"/>
                    <a:gd name="T44" fmla="*/ 784 w 791"/>
                    <a:gd name="T45" fmla="*/ 498 h 896"/>
                    <a:gd name="T46" fmla="*/ 784 w 791"/>
                    <a:gd name="T47" fmla="*/ 542 h 896"/>
                    <a:gd name="T48" fmla="*/ 726 w 791"/>
                    <a:gd name="T49" fmla="*/ 570 h 896"/>
                    <a:gd name="T50" fmla="*/ 688 w 791"/>
                    <a:gd name="T51" fmla="*/ 544 h 896"/>
                    <a:gd name="T52" fmla="*/ 642 w 791"/>
                    <a:gd name="T53" fmla="*/ 700 h 896"/>
                    <a:gd name="T54" fmla="*/ 608 w 791"/>
                    <a:gd name="T55" fmla="*/ 750 h 896"/>
                    <a:gd name="T56" fmla="*/ 610 w 791"/>
                    <a:gd name="T57" fmla="*/ 784 h 896"/>
                    <a:gd name="T58" fmla="*/ 640 w 791"/>
                    <a:gd name="T59" fmla="*/ 808 h 896"/>
                    <a:gd name="T60" fmla="*/ 616 w 791"/>
                    <a:gd name="T61" fmla="*/ 862 h 896"/>
                    <a:gd name="T62" fmla="*/ 634 w 791"/>
                    <a:gd name="T63" fmla="*/ 892 h 896"/>
                    <a:gd name="T64" fmla="*/ 554 w 791"/>
                    <a:gd name="T65" fmla="*/ 864 h 896"/>
                    <a:gd name="T66" fmla="*/ 514 w 791"/>
                    <a:gd name="T67" fmla="*/ 796 h 896"/>
                    <a:gd name="T68" fmla="*/ 484 w 791"/>
                    <a:gd name="T69" fmla="*/ 748 h 896"/>
                    <a:gd name="T70" fmla="*/ 470 w 791"/>
                    <a:gd name="T71" fmla="*/ 724 h 896"/>
                    <a:gd name="T72" fmla="*/ 464 w 791"/>
                    <a:gd name="T73" fmla="*/ 640 h 896"/>
                    <a:gd name="T74" fmla="*/ 456 w 791"/>
                    <a:gd name="T75" fmla="*/ 558 h 896"/>
                    <a:gd name="T76" fmla="*/ 448 w 791"/>
                    <a:gd name="T77" fmla="*/ 514 h 896"/>
                    <a:gd name="T78" fmla="*/ 326 w 791"/>
                    <a:gd name="T79" fmla="*/ 454 h 896"/>
                    <a:gd name="T80" fmla="*/ 246 w 791"/>
                    <a:gd name="T81" fmla="*/ 416 h 896"/>
                    <a:gd name="T82" fmla="*/ 152 w 791"/>
                    <a:gd name="T83" fmla="*/ 338 h 896"/>
                    <a:gd name="T84" fmla="*/ 92 w 791"/>
                    <a:gd name="T85" fmla="*/ 284 h 896"/>
                    <a:gd name="T86" fmla="*/ 50 w 791"/>
                    <a:gd name="T87" fmla="*/ 246 h 896"/>
                    <a:gd name="T88" fmla="*/ 32 w 791"/>
                    <a:gd name="T89" fmla="*/ 212 h 896"/>
                    <a:gd name="T90" fmla="*/ 36 w 791"/>
                    <a:gd name="T91" fmla="*/ 180 h 896"/>
                    <a:gd name="T92" fmla="*/ 4 w 791"/>
                    <a:gd name="T93" fmla="*/ 108 h 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791" h="896">
                      <a:moveTo>
                        <a:pt x="0" y="92"/>
                      </a:moveTo>
                      <a:cubicBezTo>
                        <a:pt x="8" y="80"/>
                        <a:pt x="18" y="69"/>
                        <a:pt x="26" y="56"/>
                      </a:cubicBezTo>
                      <a:cubicBezTo>
                        <a:pt x="29" y="52"/>
                        <a:pt x="38" y="48"/>
                        <a:pt x="38" y="48"/>
                      </a:cubicBezTo>
                      <a:cubicBezTo>
                        <a:pt x="36" y="40"/>
                        <a:pt x="32" y="35"/>
                        <a:pt x="30" y="28"/>
                      </a:cubicBezTo>
                      <a:cubicBezTo>
                        <a:pt x="31" y="23"/>
                        <a:pt x="30" y="17"/>
                        <a:pt x="32" y="12"/>
                      </a:cubicBezTo>
                      <a:cubicBezTo>
                        <a:pt x="33" y="10"/>
                        <a:pt x="36" y="11"/>
                        <a:pt x="38" y="10"/>
                      </a:cubicBezTo>
                      <a:cubicBezTo>
                        <a:pt x="42" y="8"/>
                        <a:pt x="50" y="2"/>
                        <a:pt x="50" y="2"/>
                      </a:cubicBezTo>
                      <a:cubicBezTo>
                        <a:pt x="62" y="3"/>
                        <a:pt x="75" y="0"/>
                        <a:pt x="86" y="4"/>
                      </a:cubicBezTo>
                      <a:cubicBezTo>
                        <a:pt x="90" y="5"/>
                        <a:pt x="88" y="12"/>
                        <a:pt x="90" y="16"/>
                      </a:cubicBezTo>
                      <a:cubicBezTo>
                        <a:pt x="96" y="24"/>
                        <a:pt x="103" y="29"/>
                        <a:pt x="112" y="32"/>
                      </a:cubicBezTo>
                      <a:cubicBezTo>
                        <a:pt x="124" y="39"/>
                        <a:pt x="147" y="42"/>
                        <a:pt x="168" y="48"/>
                      </a:cubicBezTo>
                      <a:cubicBezTo>
                        <a:pt x="189" y="54"/>
                        <a:pt x="223" y="62"/>
                        <a:pt x="238" y="66"/>
                      </a:cubicBezTo>
                      <a:cubicBezTo>
                        <a:pt x="244" y="68"/>
                        <a:pt x="256" y="72"/>
                        <a:pt x="256" y="72"/>
                      </a:cubicBezTo>
                      <a:cubicBezTo>
                        <a:pt x="271" y="87"/>
                        <a:pt x="273" y="109"/>
                        <a:pt x="278" y="128"/>
                      </a:cubicBezTo>
                      <a:cubicBezTo>
                        <a:pt x="280" y="134"/>
                        <a:pt x="281" y="144"/>
                        <a:pt x="286" y="148"/>
                      </a:cubicBezTo>
                      <a:cubicBezTo>
                        <a:pt x="289" y="151"/>
                        <a:pt x="294" y="152"/>
                        <a:pt x="298" y="154"/>
                      </a:cubicBezTo>
                      <a:cubicBezTo>
                        <a:pt x="308" y="169"/>
                        <a:pt x="310" y="189"/>
                        <a:pt x="314" y="206"/>
                      </a:cubicBezTo>
                      <a:cubicBezTo>
                        <a:pt x="316" y="214"/>
                        <a:pt x="321" y="221"/>
                        <a:pt x="332" y="222"/>
                      </a:cubicBezTo>
                      <a:cubicBezTo>
                        <a:pt x="353" y="223"/>
                        <a:pt x="367" y="221"/>
                        <a:pt x="388" y="222"/>
                      </a:cubicBezTo>
                      <a:cubicBezTo>
                        <a:pt x="394" y="231"/>
                        <a:pt x="398" y="250"/>
                        <a:pt x="406" y="258"/>
                      </a:cubicBezTo>
                      <a:cubicBezTo>
                        <a:pt x="415" y="256"/>
                        <a:pt x="412" y="250"/>
                        <a:pt x="416" y="242"/>
                      </a:cubicBezTo>
                      <a:cubicBezTo>
                        <a:pt x="419" y="236"/>
                        <a:pt x="428" y="214"/>
                        <a:pt x="428" y="214"/>
                      </a:cubicBezTo>
                      <a:cubicBezTo>
                        <a:pt x="431" y="182"/>
                        <a:pt x="439" y="153"/>
                        <a:pt x="468" y="134"/>
                      </a:cubicBezTo>
                      <a:cubicBezTo>
                        <a:pt x="477" y="135"/>
                        <a:pt x="485" y="140"/>
                        <a:pt x="494" y="142"/>
                      </a:cubicBezTo>
                      <a:cubicBezTo>
                        <a:pt x="495" y="142"/>
                        <a:pt x="515" y="167"/>
                        <a:pt x="518" y="170"/>
                      </a:cubicBezTo>
                      <a:cubicBezTo>
                        <a:pt x="539" y="166"/>
                        <a:pt x="526" y="154"/>
                        <a:pt x="534" y="138"/>
                      </a:cubicBezTo>
                      <a:cubicBezTo>
                        <a:pt x="538" y="130"/>
                        <a:pt x="558" y="128"/>
                        <a:pt x="558" y="128"/>
                      </a:cubicBezTo>
                      <a:cubicBezTo>
                        <a:pt x="562" y="115"/>
                        <a:pt x="551" y="99"/>
                        <a:pt x="562" y="88"/>
                      </a:cubicBezTo>
                      <a:cubicBezTo>
                        <a:pt x="573" y="77"/>
                        <a:pt x="590" y="77"/>
                        <a:pt x="604" y="72"/>
                      </a:cubicBezTo>
                      <a:cubicBezTo>
                        <a:pt x="612" y="69"/>
                        <a:pt x="628" y="56"/>
                        <a:pt x="628" y="56"/>
                      </a:cubicBezTo>
                      <a:cubicBezTo>
                        <a:pt x="638" y="42"/>
                        <a:pt x="660" y="21"/>
                        <a:pt x="676" y="16"/>
                      </a:cubicBezTo>
                      <a:cubicBezTo>
                        <a:pt x="691" y="17"/>
                        <a:pt x="706" y="20"/>
                        <a:pt x="718" y="28"/>
                      </a:cubicBezTo>
                      <a:cubicBezTo>
                        <a:pt x="724" y="37"/>
                        <a:pt x="723" y="34"/>
                        <a:pt x="734" y="38"/>
                      </a:cubicBezTo>
                      <a:cubicBezTo>
                        <a:pt x="738" y="39"/>
                        <a:pt x="748" y="50"/>
                        <a:pt x="748" y="50"/>
                      </a:cubicBezTo>
                      <a:cubicBezTo>
                        <a:pt x="754" y="60"/>
                        <a:pt x="757" y="52"/>
                        <a:pt x="752" y="66"/>
                      </a:cubicBezTo>
                      <a:cubicBezTo>
                        <a:pt x="751" y="70"/>
                        <a:pt x="752" y="86"/>
                        <a:pt x="752" y="86"/>
                      </a:cubicBezTo>
                      <a:cubicBezTo>
                        <a:pt x="749" y="104"/>
                        <a:pt x="737" y="116"/>
                        <a:pt x="734" y="134"/>
                      </a:cubicBezTo>
                      <a:cubicBezTo>
                        <a:pt x="735" y="158"/>
                        <a:pt x="737" y="176"/>
                        <a:pt x="738" y="200"/>
                      </a:cubicBezTo>
                      <a:cubicBezTo>
                        <a:pt x="738" y="210"/>
                        <a:pt x="754" y="246"/>
                        <a:pt x="754" y="246"/>
                      </a:cubicBezTo>
                      <a:cubicBezTo>
                        <a:pt x="752" y="271"/>
                        <a:pt x="744" y="286"/>
                        <a:pt x="748" y="310"/>
                      </a:cubicBezTo>
                      <a:cubicBezTo>
                        <a:pt x="749" y="315"/>
                        <a:pt x="756" y="322"/>
                        <a:pt x="756" y="322"/>
                      </a:cubicBezTo>
                      <a:cubicBezTo>
                        <a:pt x="750" y="340"/>
                        <a:pt x="751" y="358"/>
                        <a:pt x="756" y="376"/>
                      </a:cubicBezTo>
                      <a:cubicBezTo>
                        <a:pt x="754" y="393"/>
                        <a:pt x="747" y="409"/>
                        <a:pt x="744" y="426"/>
                      </a:cubicBezTo>
                      <a:cubicBezTo>
                        <a:pt x="746" y="439"/>
                        <a:pt x="747" y="441"/>
                        <a:pt x="756" y="450"/>
                      </a:cubicBezTo>
                      <a:cubicBezTo>
                        <a:pt x="759" y="459"/>
                        <a:pt x="775" y="465"/>
                        <a:pt x="782" y="472"/>
                      </a:cubicBezTo>
                      <a:cubicBezTo>
                        <a:pt x="785" y="481"/>
                        <a:pt x="781" y="489"/>
                        <a:pt x="784" y="498"/>
                      </a:cubicBezTo>
                      <a:cubicBezTo>
                        <a:pt x="785" y="500"/>
                        <a:pt x="786" y="504"/>
                        <a:pt x="786" y="504"/>
                      </a:cubicBezTo>
                      <a:cubicBezTo>
                        <a:pt x="786" y="509"/>
                        <a:pt x="791" y="531"/>
                        <a:pt x="784" y="542"/>
                      </a:cubicBezTo>
                      <a:cubicBezTo>
                        <a:pt x="777" y="553"/>
                        <a:pt x="756" y="567"/>
                        <a:pt x="746" y="572"/>
                      </a:cubicBezTo>
                      <a:cubicBezTo>
                        <a:pt x="739" y="571"/>
                        <a:pt x="732" y="572"/>
                        <a:pt x="726" y="570"/>
                      </a:cubicBezTo>
                      <a:cubicBezTo>
                        <a:pt x="715" y="567"/>
                        <a:pt x="720" y="555"/>
                        <a:pt x="706" y="550"/>
                      </a:cubicBezTo>
                      <a:cubicBezTo>
                        <a:pt x="700" y="548"/>
                        <a:pt x="688" y="544"/>
                        <a:pt x="688" y="544"/>
                      </a:cubicBezTo>
                      <a:cubicBezTo>
                        <a:pt x="667" y="558"/>
                        <a:pt x="668" y="601"/>
                        <a:pt x="664" y="624"/>
                      </a:cubicBezTo>
                      <a:cubicBezTo>
                        <a:pt x="662" y="650"/>
                        <a:pt x="657" y="678"/>
                        <a:pt x="642" y="700"/>
                      </a:cubicBezTo>
                      <a:cubicBezTo>
                        <a:pt x="640" y="712"/>
                        <a:pt x="641" y="723"/>
                        <a:pt x="628" y="726"/>
                      </a:cubicBezTo>
                      <a:cubicBezTo>
                        <a:pt x="619" y="732"/>
                        <a:pt x="612" y="739"/>
                        <a:pt x="608" y="750"/>
                      </a:cubicBezTo>
                      <a:cubicBezTo>
                        <a:pt x="606" y="754"/>
                        <a:pt x="604" y="762"/>
                        <a:pt x="604" y="762"/>
                      </a:cubicBezTo>
                      <a:cubicBezTo>
                        <a:pt x="605" y="771"/>
                        <a:pt x="604" y="778"/>
                        <a:pt x="610" y="784"/>
                      </a:cubicBezTo>
                      <a:cubicBezTo>
                        <a:pt x="615" y="789"/>
                        <a:pt x="628" y="792"/>
                        <a:pt x="628" y="792"/>
                      </a:cubicBezTo>
                      <a:cubicBezTo>
                        <a:pt x="632" y="799"/>
                        <a:pt x="637" y="800"/>
                        <a:pt x="640" y="808"/>
                      </a:cubicBezTo>
                      <a:cubicBezTo>
                        <a:pt x="638" y="827"/>
                        <a:pt x="634" y="821"/>
                        <a:pt x="620" y="830"/>
                      </a:cubicBezTo>
                      <a:cubicBezTo>
                        <a:pt x="617" y="840"/>
                        <a:pt x="612" y="853"/>
                        <a:pt x="616" y="862"/>
                      </a:cubicBezTo>
                      <a:cubicBezTo>
                        <a:pt x="618" y="866"/>
                        <a:pt x="636" y="878"/>
                        <a:pt x="636" y="878"/>
                      </a:cubicBezTo>
                      <a:cubicBezTo>
                        <a:pt x="635" y="883"/>
                        <a:pt x="638" y="890"/>
                        <a:pt x="634" y="892"/>
                      </a:cubicBezTo>
                      <a:cubicBezTo>
                        <a:pt x="627" y="896"/>
                        <a:pt x="588" y="878"/>
                        <a:pt x="580" y="874"/>
                      </a:cubicBezTo>
                      <a:cubicBezTo>
                        <a:pt x="572" y="870"/>
                        <a:pt x="554" y="864"/>
                        <a:pt x="554" y="864"/>
                      </a:cubicBezTo>
                      <a:cubicBezTo>
                        <a:pt x="544" y="849"/>
                        <a:pt x="544" y="830"/>
                        <a:pt x="536" y="814"/>
                      </a:cubicBezTo>
                      <a:cubicBezTo>
                        <a:pt x="532" y="806"/>
                        <a:pt x="521" y="803"/>
                        <a:pt x="514" y="796"/>
                      </a:cubicBezTo>
                      <a:cubicBezTo>
                        <a:pt x="511" y="784"/>
                        <a:pt x="508" y="764"/>
                        <a:pt x="496" y="760"/>
                      </a:cubicBezTo>
                      <a:cubicBezTo>
                        <a:pt x="492" y="756"/>
                        <a:pt x="488" y="752"/>
                        <a:pt x="484" y="748"/>
                      </a:cubicBezTo>
                      <a:cubicBezTo>
                        <a:pt x="482" y="746"/>
                        <a:pt x="478" y="742"/>
                        <a:pt x="478" y="742"/>
                      </a:cubicBezTo>
                      <a:cubicBezTo>
                        <a:pt x="476" y="735"/>
                        <a:pt x="472" y="731"/>
                        <a:pt x="470" y="724"/>
                      </a:cubicBezTo>
                      <a:cubicBezTo>
                        <a:pt x="471" y="706"/>
                        <a:pt x="476" y="686"/>
                        <a:pt x="472" y="668"/>
                      </a:cubicBezTo>
                      <a:cubicBezTo>
                        <a:pt x="470" y="658"/>
                        <a:pt x="464" y="640"/>
                        <a:pt x="464" y="640"/>
                      </a:cubicBezTo>
                      <a:cubicBezTo>
                        <a:pt x="465" y="618"/>
                        <a:pt x="466" y="598"/>
                        <a:pt x="470" y="576"/>
                      </a:cubicBezTo>
                      <a:cubicBezTo>
                        <a:pt x="467" y="561"/>
                        <a:pt x="471" y="568"/>
                        <a:pt x="456" y="558"/>
                      </a:cubicBezTo>
                      <a:cubicBezTo>
                        <a:pt x="454" y="557"/>
                        <a:pt x="450" y="554"/>
                        <a:pt x="450" y="554"/>
                      </a:cubicBezTo>
                      <a:cubicBezTo>
                        <a:pt x="446" y="541"/>
                        <a:pt x="450" y="528"/>
                        <a:pt x="448" y="514"/>
                      </a:cubicBezTo>
                      <a:cubicBezTo>
                        <a:pt x="445" y="496"/>
                        <a:pt x="420" y="484"/>
                        <a:pt x="404" y="480"/>
                      </a:cubicBezTo>
                      <a:cubicBezTo>
                        <a:pt x="377" y="462"/>
                        <a:pt x="360" y="456"/>
                        <a:pt x="326" y="454"/>
                      </a:cubicBezTo>
                      <a:cubicBezTo>
                        <a:pt x="301" y="449"/>
                        <a:pt x="294" y="432"/>
                        <a:pt x="272" y="428"/>
                      </a:cubicBezTo>
                      <a:cubicBezTo>
                        <a:pt x="263" y="422"/>
                        <a:pt x="256" y="419"/>
                        <a:pt x="246" y="416"/>
                      </a:cubicBezTo>
                      <a:cubicBezTo>
                        <a:pt x="227" y="397"/>
                        <a:pt x="223" y="383"/>
                        <a:pt x="196" y="376"/>
                      </a:cubicBezTo>
                      <a:cubicBezTo>
                        <a:pt x="180" y="365"/>
                        <a:pt x="168" y="349"/>
                        <a:pt x="152" y="338"/>
                      </a:cubicBezTo>
                      <a:cubicBezTo>
                        <a:pt x="145" y="327"/>
                        <a:pt x="127" y="322"/>
                        <a:pt x="116" y="314"/>
                      </a:cubicBezTo>
                      <a:cubicBezTo>
                        <a:pt x="113" y="304"/>
                        <a:pt x="100" y="292"/>
                        <a:pt x="92" y="284"/>
                      </a:cubicBezTo>
                      <a:cubicBezTo>
                        <a:pt x="87" y="279"/>
                        <a:pt x="74" y="270"/>
                        <a:pt x="74" y="270"/>
                      </a:cubicBezTo>
                      <a:cubicBezTo>
                        <a:pt x="69" y="253"/>
                        <a:pt x="66" y="250"/>
                        <a:pt x="50" y="246"/>
                      </a:cubicBezTo>
                      <a:cubicBezTo>
                        <a:pt x="42" y="241"/>
                        <a:pt x="34" y="239"/>
                        <a:pt x="26" y="234"/>
                      </a:cubicBezTo>
                      <a:cubicBezTo>
                        <a:pt x="30" y="199"/>
                        <a:pt x="24" y="230"/>
                        <a:pt x="32" y="212"/>
                      </a:cubicBezTo>
                      <a:cubicBezTo>
                        <a:pt x="35" y="206"/>
                        <a:pt x="38" y="194"/>
                        <a:pt x="38" y="194"/>
                      </a:cubicBezTo>
                      <a:cubicBezTo>
                        <a:pt x="37" y="189"/>
                        <a:pt x="38" y="184"/>
                        <a:pt x="36" y="180"/>
                      </a:cubicBezTo>
                      <a:cubicBezTo>
                        <a:pt x="34" y="176"/>
                        <a:pt x="28" y="168"/>
                        <a:pt x="28" y="168"/>
                      </a:cubicBezTo>
                      <a:cubicBezTo>
                        <a:pt x="25" y="151"/>
                        <a:pt x="19" y="118"/>
                        <a:pt x="4" y="108"/>
                      </a:cubicBezTo>
                      <a:cubicBezTo>
                        <a:pt x="1" y="99"/>
                        <a:pt x="2" y="104"/>
                        <a:pt x="0" y="92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74" name="Freeform 134"/>
                <p:cNvSpPr>
                  <a:spLocks/>
                </p:cNvSpPr>
                <p:nvPr/>
              </p:nvSpPr>
              <p:spPr bwMode="auto">
                <a:xfrm>
                  <a:off x="-2653" y="2439"/>
                  <a:ext cx="520" cy="531"/>
                </a:xfrm>
                <a:custGeom>
                  <a:avLst/>
                  <a:gdLst>
                    <a:gd name="T0" fmla="*/ 521 w 639"/>
                    <a:gd name="T1" fmla="*/ 39 h 661"/>
                    <a:gd name="T2" fmla="*/ 607 w 639"/>
                    <a:gd name="T3" fmla="*/ 29 h 661"/>
                    <a:gd name="T4" fmla="*/ 621 w 639"/>
                    <a:gd name="T5" fmla="*/ 141 h 661"/>
                    <a:gd name="T6" fmla="*/ 543 w 639"/>
                    <a:gd name="T7" fmla="*/ 279 h 661"/>
                    <a:gd name="T8" fmla="*/ 441 w 639"/>
                    <a:gd name="T9" fmla="*/ 277 h 661"/>
                    <a:gd name="T10" fmla="*/ 381 w 639"/>
                    <a:gd name="T11" fmla="*/ 273 h 661"/>
                    <a:gd name="T12" fmla="*/ 355 w 639"/>
                    <a:gd name="T13" fmla="*/ 235 h 661"/>
                    <a:gd name="T14" fmla="*/ 323 w 639"/>
                    <a:gd name="T15" fmla="*/ 283 h 661"/>
                    <a:gd name="T16" fmla="*/ 295 w 639"/>
                    <a:gd name="T17" fmla="*/ 307 h 661"/>
                    <a:gd name="T18" fmla="*/ 305 w 639"/>
                    <a:gd name="T19" fmla="*/ 333 h 661"/>
                    <a:gd name="T20" fmla="*/ 295 w 639"/>
                    <a:gd name="T21" fmla="*/ 361 h 661"/>
                    <a:gd name="T22" fmla="*/ 259 w 639"/>
                    <a:gd name="T23" fmla="*/ 401 h 661"/>
                    <a:gd name="T24" fmla="*/ 265 w 639"/>
                    <a:gd name="T25" fmla="*/ 483 h 661"/>
                    <a:gd name="T26" fmla="*/ 283 w 639"/>
                    <a:gd name="T27" fmla="*/ 531 h 661"/>
                    <a:gd name="T28" fmla="*/ 307 w 639"/>
                    <a:gd name="T29" fmla="*/ 579 h 661"/>
                    <a:gd name="T30" fmla="*/ 287 w 639"/>
                    <a:gd name="T31" fmla="*/ 608 h 661"/>
                    <a:gd name="T32" fmla="*/ 230 w 639"/>
                    <a:gd name="T33" fmla="*/ 625 h 661"/>
                    <a:gd name="T34" fmla="*/ 151 w 639"/>
                    <a:gd name="T35" fmla="*/ 641 h 661"/>
                    <a:gd name="T36" fmla="*/ 93 w 639"/>
                    <a:gd name="T37" fmla="*/ 519 h 661"/>
                    <a:gd name="T38" fmla="*/ 77 w 639"/>
                    <a:gd name="T39" fmla="*/ 453 h 661"/>
                    <a:gd name="T40" fmla="*/ 53 w 639"/>
                    <a:gd name="T41" fmla="*/ 385 h 661"/>
                    <a:gd name="T42" fmla="*/ 11 w 639"/>
                    <a:gd name="T43" fmla="*/ 293 h 661"/>
                    <a:gd name="T44" fmla="*/ 7 w 639"/>
                    <a:gd name="T45" fmla="*/ 269 h 661"/>
                    <a:gd name="T46" fmla="*/ 59 w 639"/>
                    <a:gd name="T47" fmla="*/ 231 h 661"/>
                    <a:gd name="T48" fmla="*/ 67 w 639"/>
                    <a:gd name="T49" fmla="*/ 199 h 661"/>
                    <a:gd name="T50" fmla="*/ 87 w 639"/>
                    <a:gd name="T51" fmla="*/ 155 h 661"/>
                    <a:gd name="T52" fmla="*/ 105 w 639"/>
                    <a:gd name="T53" fmla="*/ 121 h 661"/>
                    <a:gd name="T54" fmla="*/ 151 w 639"/>
                    <a:gd name="T55" fmla="*/ 37 h 661"/>
                    <a:gd name="T56" fmla="*/ 185 w 639"/>
                    <a:gd name="T57" fmla="*/ 19 h 661"/>
                    <a:gd name="T58" fmla="*/ 219 w 639"/>
                    <a:gd name="T59" fmla="*/ 9 h 661"/>
                    <a:gd name="T60" fmla="*/ 247 w 639"/>
                    <a:gd name="T61" fmla="*/ 17 h 661"/>
                    <a:gd name="T62" fmla="*/ 265 w 639"/>
                    <a:gd name="T63" fmla="*/ 45 h 661"/>
                    <a:gd name="T64" fmla="*/ 299 w 639"/>
                    <a:gd name="T65" fmla="*/ 51 h 661"/>
                    <a:gd name="T66" fmla="*/ 337 w 639"/>
                    <a:gd name="T67" fmla="*/ 77 h 661"/>
                    <a:gd name="T68" fmla="*/ 393 w 639"/>
                    <a:gd name="T69" fmla="*/ 83 h 661"/>
                    <a:gd name="T70" fmla="*/ 477 w 639"/>
                    <a:gd name="T71" fmla="*/ 53 h 6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639" h="661">
                      <a:moveTo>
                        <a:pt x="507" y="39"/>
                      </a:moveTo>
                      <a:cubicBezTo>
                        <a:pt x="513" y="41"/>
                        <a:pt x="521" y="39"/>
                        <a:pt x="521" y="39"/>
                      </a:cubicBezTo>
                      <a:cubicBezTo>
                        <a:pt x="543" y="38"/>
                        <a:pt x="562" y="34"/>
                        <a:pt x="583" y="31"/>
                      </a:cubicBezTo>
                      <a:cubicBezTo>
                        <a:pt x="597" y="30"/>
                        <a:pt x="596" y="18"/>
                        <a:pt x="607" y="29"/>
                      </a:cubicBezTo>
                      <a:cubicBezTo>
                        <a:pt x="614" y="38"/>
                        <a:pt x="624" y="64"/>
                        <a:pt x="626" y="83"/>
                      </a:cubicBezTo>
                      <a:cubicBezTo>
                        <a:pt x="624" y="114"/>
                        <a:pt x="639" y="123"/>
                        <a:pt x="621" y="141"/>
                      </a:cubicBezTo>
                      <a:cubicBezTo>
                        <a:pt x="623" y="173"/>
                        <a:pt x="631" y="150"/>
                        <a:pt x="637" y="169"/>
                      </a:cubicBezTo>
                      <a:cubicBezTo>
                        <a:pt x="632" y="215"/>
                        <a:pt x="586" y="265"/>
                        <a:pt x="543" y="279"/>
                      </a:cubicBezTo>
                      <a:cubicBezTo>
                        <a:pt x="520" y="275"/>
                        <a:pt x="501" y="265"/>
                        <a:pt x="477" y="263"/>
                      </a:cubicBezTo>
                      <a:cubicBezTo>
                        <a:pt x="448" y="266"/>
                        <a:pt x="462" y="270"/>
                        <a:pt x="441" y="277"/>
                      </a:cubicBezTo>
                      <a:cubicBezTo>
                        <a:pt x="432" y="290"/>
                        <a:pt x="420" y="284"/>
                        <a:pt x="405" y="283"/>
                      </a:cubicBezTo>
                      <a:cubicBezTo>
                        <a:pt x="396" y="280"/>
                        <a:pt x="390" y="276"/>
                        <a:pt x="381" y="273"/>
                      </a:cubicBezTo>
                      <a:cubicBezTo>
                        <a:pt x="375" y="265"/>
                        <a:pt x="369" y="256"/>
                        <a:pt x="363" y="247"/>
                      </a:cubicBezTo>
                      <a:cubicBezTo>
                        <a:pt x="360" y="243"/>
                        <a:pt x="355" y="235"/>
                        <a:pt x="355" y="235"/>
                      </a:cubicBezTo>
                      <a:cubicBezTo>
                        <a:pt x="317" y="238"/>
                        <a:pt x="334" y="235"/>
                        <a:pt x="343" y="263"/>
                      </a:cubicBezTo>
                      <a:cubicBezTo>
                        <a:pt x="330" y="267"/>
                        <a:pt x="332" y="276"/>
                        <a:pt x="323" y="283"/>
                      </a:cubicBezTo>
                      <a:cubicBezTo>
                        <a:pt x="320" y="286"/>
                        <a:pt x="311" y="287"/>
                        <a:pt x="311" y="287"/>
                      </a:cubicBezTo>
                      <a:cubicBezTo>
                        <a:pt x="303" y="295"/>
                        <a:pt x="305" y="304"/>
                        <a:pt x="295" y="307"/>
                      </a:cubicBezTo>
                      <a:cubicBezTo>
                        <a:pt x="290" y="314"/>
                        <a:pt x="295" y="310"/>
                        <a:pt x="302" y="321"/>
                      </a:cubicBezTo>
                      <a:cubicBezTo>
                        <a:pt x="304" y="324"/>
                        <a:pt x="305" y="333"/>
                        <a:pt x="305" y="333"/>
                      </a:cubicBezTo>
                      <a:cubicBezTo>
                        <a:pt x="311" y="339"/>
                        <a:pt x="316" y="346"/>
                        <a:pt x="323" y="351"/>
                      </a:cubicBezTo>
                      <a:cubicBezTo>
                        <a:pt x="316" y="361"/>
                        <a:pt x="307" y="359"/>
                        <a:pt x="295" y="361"/>
                      </a:cubicBezTo>
                      <a:cubicBezTo>
                        <a:pt x="286" y="364"/>
                        <a:pt x="283" y="373"/>
                        <a:pt x="275" y="379"/>
                      </a:cubicBezTo>
                      <a:cubicBezTo>
                        <a:pt x="270" y="386"/>
                        <a:pt x="266" y="396"/>
                        <a:pt x="259" y="401"/>
                      </a:cubicBezTo>
                      <a:cubicBezTo>
                        <a:pt x="254" y="408"/>
                        <a:pt x="249" y="413"/>
                        <a:pt x="245" y="421"/>
                      </a:cubicBezTo>
                      <a:cubicBezTo>
                        <a:pt x="244" y="435"/>
                        <a:pt x="260" y="469"/>
                        <a:pt x="265" y="483"/>
                      </a:cubicBezTo>
                      <a:cubicBezTo>
                        <a:pt x="270" y="497"/>
                        <a:pt x="270" y="499"/>
                        <a:pt x="273" y="507"/>
                      </a:cubicBezTo>
                      <a:cubicBezTo>
                        <a:pt x="278" y="514"/>
                        <a:pt x="283" y="531"/>
                        <a:pt x="283" y="531"/>
                      </a:cubicBezTo>
                      <a:cubicBezTo>
                        <a:pt x="283" y="536"/>
                        <a:pt x="291" y="561"/>
                        <a:pt x="293" y="569"/>
                      </a:cubicBezTo>
                      <a:cubicBezTo>
                        <a:pt x="295" y="577"/>
                        <a:pt x="305" y="574"/>
                        <a:pt x="307" y="579"/>
                      </a:cubicBezTo>
                      <a:cubicBezTo>
                        <a:pt x="309" y="584"/>
                        <a:pt x="310" y="596"/>
                        <a:pt x="307" y="601"/>
                      </a:cubicBezTo>
                      <a:cubicBezTo>
                        <a:pt x="308" y="603"/>
                        <a:pt x="287" y="608"/>
                        <a:pt x="287" y="608"/>
                      </a:cubicBezTo>
                      <a:cubicBezTo>
                        <a:pt x="279" y="612"/>
                        <a:pt x="272" y="623"/>
                        <a:pt x="263" y="626"/>
                      </a:cubicBezTo>
                      <a:cubicBezTo>
                        <a:pt x="254" y="629"/>
                        <a:pt x="243" y="626"/>
                        <a:pt x="230" y="625"/>
                      </a:cubicBezTo>
                      <a:cubicBezTo>
                        <a:pt x="217" y="624"/>
                        <a:pt x="200" y="618"/>
                        <a:pt x="187" y="621"/>
                      </a:cubicBezTo>
                      <a:cubicBezTo>
                        <a:pt x="174" y="624"/>
                        <a:pt x="161" y="634"/>
                        <a:pt x="151" y="641"/>
                      </a:cubicBezTo>
                      <a:cubicBezTo>
                        <a:pt x="147" y="653"/>
                        <a:pt x="139" y="657"/>
                        <a:pt x="127" y="661"/>
                      </a:cubicBezTo>
                      <a:cubicBezTo>
                        <a:pt x="49" y="650"/>
                        <a:pt x="103" y="580"/>
                        <a:pt x="93" y="519"/>
                      </a:cubicBezTo>
                      <a:cubicBezTo>
                        <a:pt x="92" y="504"/>
                        <a:pt x="92" y="489"/>
                        <a:pt x="87" y="475"/>
                      </a:cubicBezTo>
                      <a:cubicBezTo>
                        <a:pt x="85" y="463"/>
                        <a:pt x="79" y="460"/>
                        <a:pt x="77" y="453"/>
                      </a:cubicBezTo>
                      <a:cubicBezTo>
                        <a:pt x="75" y="446"/>
                        <a:pt x="77" y="446"/>
                        <a:pt x="73" y="435"/>
                      </a:cubicBezTo>
                      <a:cubicBezTo>
                        <a:pt x="69" y="420"/>
                        <a:pt x="59" y="400"/>
                        <a:pt x="53" y="385"/>
                      </a:cubicBezTo>
                      <a:cubicBezTo>
                        <a:pt x="47" y="370"/>
                        <a:pt x="46" y="362"/>
                        <a:pt x="39" y="347"/>
                      </a:cubicBezTo>
                      <a:cubicBezTo>
                        <a:pt x="33" y="329"/>
                        <a:pt x="17" y="311"/>
                        <a:pt x="11" y="293"/>
                      </a:cubicBezTo>
                      <a:cubicBezTo>
                        <a:pt x="6" y="282"/>
                        <a:pt x="2" y="279"/>
                        <a:pt x="1" y="275"/>
                      </a:cubicBezTo>
                      <a:cubicBezTo>
                        <a:pt x="0" y="271"/>
                        <a:pt x="1" y="274"/>
                        <a:pt x="7" y="269"/>
                      </a:cubicBezTo>
                      <a:cubicBezTo>
                        <a:pt x="21" y="264"/>
                        <a:pt x="25" y="253"/>
                        <a:pt x="37" y="245"/>
                      </a:cubicBezTo>
                      <a:cubicBezTo>
                        <a:pt x="40" y="241"/>
                        <a:pt x="57" y="236"/>
                        <a:pt x="59" y="231"/>
                      </a:cubicBezTo>
                      <a:cubicBezTo>
                        <a:pt x="61" y="225"/>
                        <a:pt x="59" y="217"/>
                        <a:pt x="63" y="213"/>
                      </a:cubicBezTo>
                      <a:cubicBezTo>
                        <a:pt x="68" y="208"/>
                        <a:pt x="67" y="199"/>
                        <a:pt x="67" y="199"/>
                      </a:cubicBezTo>
                      <a:cubicBezTo>
                        <a:pt x="68" y="195"/>
                        <a:pt x="83" y="191"/>
                        <a:pt x="83" y="187"/>
                      </a:cubicBezTo>
                      <a:cubicBezTo>
                        <a:pt x="84" y="175"/>
                        <a:pt x="84" y="167"/>
                        <a:pt x="87" y="155"/>
                      </a:cubicBezTo>
                      <a:cubicBezTo>
                        <a:pt x="89" y="150"/>
                        <a:pt x="91" y="143"/>
                        <a:pt x="91" y="143"/>
                      </a:cubicBezTo>
                      <a:cubicBezTo>
                        <a:pt x="94" y="135"/>
                        <a:pt x="103" y="129"/>
                        <a:pt x="105" y="121"/>
                      </a:cubicBezTo>
                      <a:cubicBezTo>
                        <a:pt x="110" y="103"/>
                        <a:pt x="108" y="77"/>
                        <a:pt x="119" y="63"/>
                      </a:cubicBezTo>
                      <a:cubicBezTo>
                        <a:pt x="121" y="60"/>
                        <a:pt x="148" y="38"/>
                        <a:pt x="151" y="37"/>
                      </a:cubicBezTo>
                      <a:cubicBezTo>
                        <a:pt x="161" y="35"/>
                        <a:pt x="162" y="44"/>
                        <a:pt x="173" y="43"/>
                      </a:cubicBezTo>
                      <a:cubicBezTo>
                        <a:pt x="176" y="33"/>
                        <a:pt x="174" y="23"/>
                        <a:pt x="185" y="19"/>
                      </a:cubicBezTo>
                      <a:cubicBezTo>
                        <a:pt x="197" y="23"/>
                        <a:pt x="189" y="32"/>
                        <a:pt x="205" y="37"/>
                      </a:cubicBezTo>
                      <a:cubicBezTo>
                        <a:pt x="216" y="29"/>
                        <a:pt x="206" y="13"/>
                        <a:pt x="219" y="9"/>
                      </a:cubicBezTo>
                      <a:cubicBezTo>
                        <a:pt x="223" y="4"/>
                        <a:pt x="225" y="0"/>
                        <a:pt x="231" y="5"/>
                      </a:cubicBezTo>
                      <a:cubicBezTo>
                        <a:pt x="236" y="6"/>
                        <a:pt x="243" y="12"/>
                        <a:pt x="247" y="17"/>
                      </a:cubicBezTo>
                      <a:cubicBezTo>
                        <a:pt x="251" y="22"/>
                        <a:pt x="254" y="32"/>
                        <a:pt x="257" y="37"/>
                      </a:cubicBezTo>
                      <a:cubicBezTo>
                        <a:pt x="265" y="43"/>
                        <a:pt x="260" y="43"/>
                        <a:pt x="265" y="45"/>
                      </a:cubicBezTo>
                      <a:cubicBezTo>
                        <a:pt x="270" y="47"/>
                        <a:pt x="279" y="50"/>
                        <a:pt x="285" y="51"/>
                      </a:cubicBezTo>
                      <a:cubicBezTo>
                        <a:pt x="290" y="52"/>
                        <a:pt x="294" y="49"/>
                        <a:pt x="299" y="51"/>
                      </a:cubicBezTo>
                      <a:cubicBezTo>
                        <a:pt x="304" y="53"/>
                        <a:pt x="307" y="57"/>
                        <a:pt x="313" y="61"/>
                      </a:cubicBezTo>
                      <a:cubicBezTo>
                        <a:pt x="321" y="69"/>
                        <a:pt x="327" y="71"/>
                        <a:pt x="337" y="77"/>
                      </a:cubicBezTo>
                      <a:cubicBezTo>
                        <a:pt x="341" y="79"/>
                        <a:pt x="349" y="85"/>
                        <a:pt x="349" y="85"/>
                      </a:cubicBezTo>
                      <a:cubicBezTo>
                        <a:pt x="364" y="84"/>
                        <a:pt x="379" y="87"/>
                        <a:pt x="393" y="83"/>
                      </a:cubicBezTo>
                      <a:cubicBezTo>
                        <a:pt x="400" y="81"/>
                        <a:pt x="399" y="63"/>
                        <a:pt x="405" y="59"/>
                      </a:cubicBezTo>
                      <a:cubicBezTo>
                        <a:pt x="423" y="47"/>
                        <a:pt x="456" y="56"/>
                        <a:pt x="477" y="53"/>
                      </a:cubicBezTo>
                      <a:cubicBezTo>
                        <a:pt x="487" y="50"/>
                        <a:pt x="511" y="51"/>
                        <a:pt x="507" y="39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75" name="Freeform 135"/>
                <p:cNvSpPr>
                  <a:spLocks/>
                </p:cNvSpPr>
                <p:nvPr/>
              </p:nvSpPr>
              <p:spPr bwMode="auto">
                <a:xfrm>
                  <a:off x="-1044" y="1635"/>
                  <a:ext cx="794" cy="840"/>
                </a:xfrm>
                <a:custGeom>
                  <a:avLst/>
                  <a:gdLst>
                    <a:gd name="T0" fmla="*/ 78 w 977"/>
                    <a:gd name="T1" fmla="*/ 482 h 1046"/>
                    <a:gd name="T2" fmla="*/ 282 w 977"/>
                    <a:gd name="T3" fmla="*/ 458 h 1046"/>
                    <a:gd name="T4" fmla="*/ 424 w 977"/>
                    <a:gd name="T5" fmla="*/ 476 h 1046"/>
                    <a:gd name="T6" fmla="*/ 474 w 977"/>
                    <a:gd name="T7" fmla="*/ 398 h 1046"/>
                    <a:gd name="T8" fmla="*/ 482 w 977"/>
                    <a:gd name="T9" fmla="*/ 306 h 1046"/>
                    <a:gd name="T10" fmla="*/ 478 w 977"/>
                    <a:gd name="T11" fmla="*/ 236 h 1046"/>
                    <a:gd name="T12" fmla="*/ 510 w 977"/>
                    <a:gd name="T13" fmla="*/ 188 h 1046"/>
                    <a:gd name="T14" fmla="*/ 486 w 977"/>
                    <a:gd name="T15" fmla="*/ 112 h 1046"/>
                    <a:gd name="T16" fmla="*/ 460 w 977"/>
                    <a:gd name="T17" fmla="*/ 104 h 1046"/>
                    <a:gd name="T18" fmla="*/ 442 w 977"/>
                    <a:gd name="T19" fmla="*/ 38 h 1046"/>
                    <a:gd name="T20" fmla="*/ 452 w 977"/>
                    <a:gd name="T21" fmla="*/ 6 h 1046"/>
                    <a:gd name="T22" fmla="*/ 508 w 977"/>
                    <a:gd name="T23" fmla="*/ 4 h 1046"/>
                    <a:gd name="T24" fmla="*/ 540 w 977"/>
                    <a:gd name="T25" fmla="*/ 64 h 1046"/>
                    <a:gd name="T26" fmla="*/ 590 w 977"/>
                    <a:gd name="T27" fmla="*/ 108 h 1046"/>
                    <a:gd name="T28" fmla="*/ 640 w 977"/>
                    <a:gd name="T29" fmla="*/ 116 h 1046"/>
                    <a:gd name="T30" fmla="*/ 694 w 977"/>
                    <a:gd name="T31" fmla="*/ 128 h 1046"/>
                    <a:gd name="T32" fmla="*/ 788 w 977"/>
                    <a:gd name="T33" fmla="*/ 180 h 1046"/>
                    <a:gd name="T34" fmla="*/ 884 w 977"/>
                    <a:gd name="T35" fmla="*/ 166 h 1046"/>
                    <a:gd name="T36" fmla="*/ 944 w 977"/>
                    <a:gd name="T37" fmla="*/ 192 h 1046"/>
                    <a:gd name="T38" fmla="*/ 950 w 977"/>
                    <a:gd name="T39" fmla="*/ 252 h 1046"/>
                    <a:gd name="T40" fmla="*/ 956 w 977"/>
                    <a:gd name="T41" fmla="*/ 312 h 1046"/>
                    <a:gd name="T42" fmla="*/ 968 w 977"/>
                    <a:gd name="T43" fmla="*/ 342 h 1046"/>
                    <a:gd name="T44" fmla="*/ 912 w 977"/>
                    <a:gd name="T45" fmla="*/ 394 h 1046"/>
                    <a:gd name="T46" fmla="*/ 848 w 977"/>
                    <a:gd name="T47" fmla="*/ 498 h 1046"/>
                    <a:gd name="T48" fmla="*/ 938 w 977"/>
                    <a:gd name="T49" fmla="*/ 686 h 1046"/>
                    <a:gd name="T50" fmla="*/ 944 w 977"/>
                    <a:gd name="T51" fmla="*/ 824 h 1046"/>
                    <a:gd name="T52" fmla="*/ 932 w 977"/>
                    <a:gd name="T53" fmla="*/ 862 h 1046"/>
                    <a:gd name="T54" fmla="*/ 850 w 977"/>
                    <a:gd name="T55" fmla="*/ 1014 h 1046"/>
                    <a:gd name="T56" fmla="*/ 812 w 977"/>
                    <a:gd name="T57" fmla="*/ 1024 h 1046"/>
                    <a:gd name="T58" fmla="*/ 772 w 977"/>
                    <a:gd name="T59" fmla="*/ 978 h 1046"/>
                    <a:gd name="T60" fmla="*/ 718 w 977"/>
                    <a:gd name="T61" fmla="*/ 880 h 1046"/>
                    <a:gd name="T62" fmla="*/ 626 w 977"/>
                    <a:gd name="T63" fmla="*/ 806 h 1046"/>
                    <a:gd name="T64" fmla="*/ 586 w 977"/>
                    <a:gd name="T65" fmla="*/ 742 h 1046"/>
                    <a:gd name="T66" fmla="*/ 512 w 977"/>
                    <a:gd name="T67" fmla="*/ 716 h 1046"/>
                    <a:gd name="T68" fmla="*/ 434 w 977"/>
                    <a:gd name="T69" fmla="*/ 714 h 1046"/>
                    <a:gd name="T70" fmla="*/ 332 w 977"/>
                    <a:gd name="T71" fmla="*/ 642 h 1046"/>
                    <a:gd name="T72" fmla="*/ 188 w 977"/>
                    <a:gd name="T73" fmla="*/ 570 h 1046"/>
                    <a:gd name="T74" fmla="*/ 122 w 977"/>
                    <a:gd name="T75" fmla="*/ 520 h 1046"/>
                    <a:gd name="T76" fmla="*/ 8 w 977"/>
                    <a:gd name="T77" fmla="*/ 522 h 10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977" h="1046">
                      <a:moveTo>
                        <a:pt x="0" y="510"/>
                      </a:moveTo>
                      <a:cubicBezTo>
                        <a:pt x="10" y="479"/>
                        <a:pt x="53" y="484"/>
                        <a:pt x="78" y="482"/>
                      </a:cubicBezTo>
                      <a:cubicBezTo>
                        <a:pt x="136" y="478"/>
                        <a:pt x="188" y="468"/>
                        <a:pt x="246" y="466"/>
                      </a:cubicBezTo>
                      <a:cubicBezTo>
                        <a:pt x="258" y="464"/>
                        <a:pt x="270" y="461"/>
                        <a:pt x="282" y="458"/>
                      </a:cubicBezTo>
                      <a:cubicBezTo>
                        <a:pt x="322" y="460"/>
                        <a:pt x="355" y="475"/>
                        <a:pt x="394" y="478"/>
                      </a:cubicBezTo>
                      <a:cubicBezTo>
                        <a:pt x="404" y="477"/>
                        <a:pt x="414" y="477"/>
                        <a:pt x="424" y="476"/>
                      </a:cubicBezTo>
                      <a:cubicBezTo>
                        <a:pt x="459" y="471"/>
                        <a:pt x="454" y="440"/>
                        <a:pt x="468" y="418"/>
                      </a:cubicBezTo>
                      <a:cubicBezTo>
                        <a:pt x="470" y="411"/>
                        <a:pt x="474" y="398"/>
                        <a:pt x="474" y="398"/>
                      </a:cubicBezTo>
                      <a:cubicBezTo>
                        <a:pt x="472" y="375"/>
                        <a:pt x="469" y="382"/>
                        <a:pt x="464" y="366"/>
                      </a:cubicBezTo>
                      <a:cubicBezTo>
                        <a:pt x="469" y="346"/>
                        <a:pt x="477" y="326"/>
                        <a:pt x="482" y="306"/>
                      </a:cubicBezTo>
                      <a:cubicBezTo>
                        <a:pt x="481" y="299"/>
                        <a:pt x="476" y="284"/>
                        <a:pt x="476" y="284"/>
                      </a:cubicBezTo>
                      <a:cubicBezTo>
                        <a:pt x="477" y="268"/>
                        <a:pt x="476" y="252"/>
                        <a:pt x="478" y="236"/>
                      </a:cubicBezTo>
                      <a:cubicBezTo>
                        <a:pt x="478" y="232"/>
                        <a:pt x="486" y="226"/>
                        <a:pt x="488" y="224"/>
                      </a:cubicBezTo>
                      <a:cubicBezTo>
                        <a:pt x="497" y="213"/>
                        <a:pt x="502" y="200"/>
                        <a:pt x="510" y="188"/>
                      </a:cubicBezTo>
                      <a:cubicBezTo>
                        <a:pt x="508" y="149"/>
                        <a:pt x="513" y="163"/>
                        <a:pt x="496" y="146"/>
                      </a:cubicBezTo>
                      <a:cubicBezTo>
                        <a:pt x="493" y="138"/>
                        <a:pt x="492" y="117"/>
                        <a:pt x="486" y="112"/>
                      </a:cubicBezTo>
                      <a:cubicBezTo>
                        <a:pt x="481" y="108"/>
                        <a:pt x="473" y="108"/>
                        <a:pt x="466" y="106"/>
                      </a:cubicBezTo>
                      <a:cubicBezTo>
                        <a:pt x="464" y="105"/>
                        <a:pt x="460" y="104"/>
                        <a:pt x="460" y="104"/>
                      </a:cubicBezTo>
                      <a:cubicBezTo>
                        <a:pt x="454" y="94"/>
                        <a:pt x="452" y="81"/>
                        <a:pt x="448" y="70"/>
                      </a:cubicBezTo>
                      <a:cubicBezTo>
                        <a:pt x="446" y="59"/>
                        <a:pt x="444" y="49"/>
                        <a:pt x="442" y="38"/>
                      </a:cubicBezTo>
                      <a:cubicBezTo>
                        <a:pt x="441" y="33"/>
                        <a:pt x="438" y="22"/>
                        <a:pt x="438" y="22"/>
                      </a:cubicBezTo>
                      <a:cubicBezTo>
                        <a:pt x="440" y="11"/>
                        <a:pt x="442" y="10"/>
                        <a:pt x="452" y="6"/>
                      </a:cubicBezTo>
                      <a:cubicBezTo>
                        <a:pt x="456" y="4"/>
                        <a:pt x="464" y="2"/>
                        <a:pt x="464" y="2"/>
                      </a:cubicBezTo>
                      <a:cubicBezTo>
                        <a:pt x="479" y="3"/>
                        <a:pt x="494" y="0"/>
                        <a:pt x="508" y="4"/>
                      </a:cubicBezTo>
                      <a:cubicBezTo>
                        <a:pt x="512" y="5"/>
                        <a:pt x="517" y="17"/>
                        <a:pt x="518" y="22"/>
                      </a:cubicBezTo>
                      <a:cubicBezTo>
                        <a:pt x="522" y="37"/>
                        <a:pt x="527" y="55"/>
                        <a:pt x="540" y="64"/>
                      </a:cubicBezTo>
                      <a:cubicBezTo>
                        <a:pt x="547" y="75"/>
                        <a:pt x="557" y="94"/>
                        <a:pt x="568" y="100"/>
                      </a:cubicBezTo>
                      <a:cubicBezTo>
                        <a:pt x="574" y="103"/>
                        <a:pt x="583" y="105"/>
                        <a:pt x="590" y="108"/>
                      </a:cubicBezTo>
                      <a:cubicBezTo>
                        <a:pt x="597" y="118"/>
                        <a:pt x="603" y="129"/>
                        <a:pt x="614" y="136"/>
                      </a:cubicBezTo>
                      <a:cubicBezTo>
                        <a:pt x="630" y="133"/>
                        <a:pt x="628" y="123"/>
                        <a:pt x="640" y="116"/>
                      </a:cubicBezTo>
                      <a:cubicBezTo>
                        <a:pt x="644" y="114"/>
                        <a:pt x="652" y="112"/>
                        <a:pt x="652" y="112"/>
                      </a:cubicBezTo>
                      <a:cubicBezTo>
                        <a:pt x="668" y="115"/>
                        <a:pt x="677" y="126"/>
                        <a:pt x="694" y="128"/>
                      </a:cubicBezTo>
                      <a:cubicBezTo>
                        <a:pt x="706" y="132"/>
                        <a:pt x="708" y="143"/>
                        <a:pt x="718" y="150"/>
                      </a:cubicBezTo>
                      <a:cubicBezTo>
                        <a:pt x="739" y="164"/>
                        <a:pt x="764" y="172"/>
                        <a:pt x="788" y="180"/>
                      </a:cubicBezTo>
                      <a:cubicBezTo>
                        <a:pt x="802" y="177"/>
                        <a:pt x="814" y="169"/>
                        <a:pt x="828" y="164"/>
                      </a:cubicBezTo>
                      <a:cubicBezTo>
                        <a:pt x="847" y="165"/>
                        <a:pt x="865" y="164"/>
                        <a:pt x="884" y="166"/>
                      </a:cubicBezTo>
                      <a:cubicBezTo>
                        <a:pt x="891" y="167"/>
                        <a:pt x="901" y="181"/>
                        <a:pt x="910" y="184"/>
                      </a:cubicBezTo>
                      <a:cubicBezTo>
                        <a:pt x="921" y="188"/>
                        <a:pt x="933" y="190"/>
                        <a:pt x="944" y="192"/>
                      </a:cubicBezTo>
                      <a:cubicBezTo>
                        <a:pt x="951" y="194"/>
                        <a:pt x="966" y="198"/>
                        <a:pt x="966" y="198"/>
                      </a:cubicBezTo>
                      <a:cubicBezTo>
                        <a:pt x="977" y="214"/>
                        <a:pt x="957" y="237"/>
                        <a:pt x="950" y="252"/>
                      </a:cubicBezTo>
                      <a:cubicBezTo>
                        <a:pt x="947" y="258"/>
                        <a:pt x="944" y="270"/>
                        <a:pt x="944" y="270"/>
                      </a:cubicBezTo>
                      <a:cubicBezTo>
                        <a:pt x="946" y="293"/>
                        <a:pt x="948" y="294"/>
                        <a:pt x="956" y="312"/>
                      </a:cubicBezTo>
                      <a:cubicBezTo>
                        <a:pt x="959" y="318"/>
                        <a:pt x="961" y="324"/>
                        <a:pt x="964" y="330"/>
                      </a:cubicBezTo>
                      <a:cubicBezTo>
                        <a:pt x="966" y="334"/>
                        <a:pt x="968" y="342"/>
                        <a:pt x="968" y="342"/>
                      </a:cubicBezTo>
                      <a:cubicBezTo>
                        <a:pt x="966" y="355"/>
                        <a:pt x="964" y="370"/>
                        <a:pt x="952" y="378"/>
                      </a:cubicBezTo>
                      <a:cubicBezTo>
                        <a:pt x="942" y="392"/>
                        <a:pt x="928" y="392"/>
                        <a:pt x="912" y="394"/>
                      </a:cubicBezTo>
                      <a:cubicBezTo>
                        <a:pt x="892" y="401"/>
                        <a:pt x="884" y="424"/>
                        <a:pt x="870" y="438"/>
                      </a:cubicBezTo>
                      <a:cubicBezTo>
                        <a:pt x="862" y="462"/>
                        <a:pt x="852" y="470"/>
                        <a:pt x="848" y="498"/>
                      </a:cubicBezTo>
                      <a:cubicBezTo>
                        <a:pt x="851" y="549"/>
                        <a:pt x="852" y="596"/>
                        <a:pt x="904" y="624"/>
                      </a:cubicBezTo>
                      <a:cubicBezTo>
                        <a:pt x="918" y="638"/>
                        <a:pt x="931" y="668"/>
                        <a:pt x="938" y="686"/>
                      </a:cubicBezTo>
                      <a:cubicBezTo>
                        <a:pt x="949" y="714"/>
                        <a:pt x="944" y="723"/>
                        <a:pt x="948" y="756"/>
                      </a:cubicBezTo>
                      <a:cubicBezTo>
                        <a:pt x="947" y="779"/>
                        <a:pt x="950" y="802"/>
                        <a:pt x="944" y="824"/>
                      </a:cubicBezTo>
                      <a:cubicBezTo>
                        <a:pt x="942" y="833"/>
                        <a:pt x="939" y="841"/>
                        <a:pt x="936" y="850"/>
                      </a:cubicBezTo>
                      <a:cubicBezTo>
                        <a:pt x="935" y="854"/>
                        <a:pt x="932" y="862"/>
                        <a:pt x="932" y="862"/>
                      </a:cubicBezTo>
                      <a:cubicBezTo>
                        <a:pt x="934" y="892"/>
                        <a:pt x="940" y="969"/>
                        <a:pt x="896" y="978"/>
                      </a:cubicBezTo>
                      <a:cubicBezTo>
                        <a:pt x="879" y="990"/>
                        <a:pt x="863" y="997"/>
                        <a:pt x="850" y="1014"/>
                      </a:cubicBezTo>
                      <a:cubicBezTo>
                        <a:pt x="840" y="1026"/>
                        <a:pt x="841" y="1041"/>
                        <a:pt x="826" y="1046"/>
                      </a:cubicBezTo>
                      <a:cubicBezTo>
                        <a:pt x="824" y="1033"/>
                        <a:pt x="822" y="1031"/>
                        <a:pt x="812" y="1024"/>
                      </a:cubicBezTo>
                      <a:cubicBezTo>
                        <a:pt x="808" y="1013"/>
                        <a:pt x="794" y="1010"/>
                        <a:pt x="786" y="1002"/>
                      </a:cubicBezTo>
                      <a:cubicBezTo>
                        <a:pt x="783" y="993"/>
                        <a:pt x="780" y="983"/>
                        <a:pt x="772" y="978"/>
                      </a:cubicBezTo>
                      <a:cubicBezTo>
                        <a:pt x="764" y="966"/>
                        <a:pt x="760" y="946"/>
                        <a:pt x="748" y="938"/>
                      </a:cubicBezTo>
                      <a:cubicBezTo>
                        <a:pt x="740" y="915"/>
                        <a:pt x="740" y="895"/>
                        <a:pt x="718" y="880"/>
                      </a:cubicBezTo>
                      <a:cubicBezTo>
                        <a:pt x="705" y="861"/>
                        <a:pt x="672" y="855"/>
                        <a:pt x="650" y="848"/>
                      </a:cubicBezTo>
                      <a:cubicBezTo>
                        <a:pt x="640" y="835"/>
                        <a:pt x="635" y="820"/>
                        <a:pt x="626" y="806"/>
                      </a:cubicBezTo>
                      <a:cubicBezTo>
                        <a:pt x="622" y="799"/>
                        <a:pt x="610" y="788"/>
                        <a:pt x="610" y="788"/>
                      </a:cubicBezTo>
                      <a:cubicBezTo>
                        <a:pt x="605" y="772"/>
                        <a:pt x="596" y="756"/>
                        <a:pt x="586" y="742"/>
                      </a:cubicBezTo>
                      <a:cubicBezTo>
                        <a:pt x="583" y="738"/>
                        <a:pt x="581" y="727"/>
                        <a:pt x="576" y="724"/>
                      </a:cubicBezTo>
                      <a:cubicBezTo>
                        <a:pt x="560" y="714"/>
                        <a:pt x="527" y="717"/>
                        <a:pt x="512" y="716"/>
                      </a:cubicBezTo>
                      <a:cubicBezTo>
                        <a:pt x="495" y="713"/>
                        <a:pt x="486" y="697"/>
                        <a:pt x="470" y="692"/>
                      </a:cubicBezTo>
                      <a:cubicBezTo>
                        <a:pt x="467" y="705"/>
                        <a:pt x="447" y="711"/>
                        <a:pt x="434" y="714"/>
                      </a:cubicBezTo>
                      <a:cubicBezTo>
                        <a:pt x="422" y="713"/>
                        <a:pt x="410" y="713"/>
                        <a:pt x="398" y="712"/>
                      </a:cubicBezTo>
                      <a:cubicBezTo>
                        <a:pt x="367" y="708"/>
                        <a:pt x="348" y="664"/>
                        <a:pt x="332" y="642"/>
                      </a:cubicBezTo>
                      <a:cubicBezTo>
                        <a:pt x="317" y="598"/>
                        <a:pt x="256" y="581"/>
                        <a:pt x="216" y="578"/>
                      </a:cubicBezTo>
                      <a:cubicBezTo>
                        <a:pt x="207" y="576"/>
                        <a:pt x="197" y="573"/>
                        <a:pt x="188" y="570"/>
                      </a:cubicBezTo>
                      <a:cubicBezTo>
                        <a:pt x="174" y="556"/>
                        <a:pt x="181" y="561"/>
                        <a:pt x="170" y="554"/>
                      </a:cubicBezTo>
                      <a:cubicBezTo>
                        <a:pt x="159" y="537"/>
                        <a:pt x="142" y="525"/>
                        <a:pt x="122" y="520"/>
                      </a:cubicBezTo>
                      <a:cubicBezTo>
                        <a:pt x="99" y="515"/>
                        <a:pt x="51" y="528"/>
                        <a:pt x="32" y="528"/>
                      </a:cubicBezTo>
                      <a:cubicBezTo>
                        <a:pt x="13" y="528"/>
                        <a:pt x="13" y="525"/>
                        <a:pt x="8" y="522"/>
                      </a:cubicBezTo>
                      <a:cubicBezTo>
                        <a:pt x="1" y="520"/>
                        <a:pt x="0" y="518"/>
                        <a:pt x="0" y="510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rgbClr val="DDDDD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76" name="Freeform 136"/>
                <p:cNvSpPr>
                  <a:spLocks/>
                </p:cNvSpPr>
                <p:nvPr/>
              </p:nvSpPr>
              <p:spPr bwMode="auto">
                <a:xfrm>
                  <a:off x="-2656" y="1558"/>
                  <a:ext cx="95" cy="120"/>
                </a:xfrm>
                <a:custGeom>
                  <a:avLst/>
                  <a:gdLst>
                    <a:gd name="T0" fmla="*/ 33 w 118"/>
                    <a:gd name="T1" fmla="*/ 148 h 148"/>
                    <a:gd name="T2" fmla="*/ 18 w 118"/>
                    <a:gd name="T3" fmla="*/ 118 h 148"/>
                    <a:gd name="T4" fmla="*/ 15 w 118"/>
                    <a:gd name="T5" fmla="*/ 100 h 148"/>
                    <a:gd name="T6" fmla="*/ 3 w 118"/>
                    <a:gd name="T7" fmla="*/ 82 h 148"/>
                    <a:gd name="T8" fmla="*/ 0 w 118"/>
                    <a:gd name="T9" fmla="*/ 73 h 148"/>
                    <a:gd name="T10" fmla="*/ 9 w 118"/>
                    <a:gd name="T11" fmla="*/ 55 h 148"/>
                    <a:gd name="T12" fmla="*/ 21 w 118"/>
                    <a:gd name="T13" fmla="*/ 4 h 148"/>
                    <a:gd name="T14" fmla="*/ 39 w 118"/>
                    <a:gd name="T15" fmla="*/ 40 h 148"/>
                    <a:gd name="T16" fmla="*/ 57 w 118"/>
                    <a:gd name="T17" fmla="*/ 49 h 148"/>
                    <a:gd name="T18" fmla="*/ 75 w 118"/>
                    <a:gd name="T19" fmla="*/ 61 h 148"/>
                    <a:gd name="T20" fmla="*/ 96 w 118"/>
                    <a:gd name="T21" fmla="*/ 82 h 148"/>
                    <a:gd name="T22" fmla="*/ 99 w 118"/>
                    <a:gd name="T23" fmla="*/ 109 h 148"/>
                    <a:gd name="T24" fmla="*/ 99 w 118"/>
                    <a:gd name="T25" fmla="*/ 118 h 148"/>
                    <a:gd name="T26" fmla="*/ 87 w 118"/>
                    <a:gd name="T27" fmla="*/ 100 h 148"/>
                    <a:gd name="T28" fmla="*/ 69 w 118"/>
                    <a:gd name="T29" fmla="*/ 94 h 148"/>
                    <a:gd name="T30" fmla="*/ 42 w 118"/>
                    <a:gd name="T31" fmla="*/ 124 h 148"/>
                    <a:gd name="T32" fmla="*/ 33 w 118"/>
                    <a:gd name="T33" fmla="*/ 14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8" h="148">
                      <a:moveTo>
                        <a:pt x="33" y="148"/>
                      </a:moveTo>
                      <a:cubicBezTo>
                        <a:pt x="28" y="138"/>
                        <a:pt x="20" y="129"/>
                        <a:pt x="18" y="118"/>
                      </a:cubicBezTo>
                      <a:cubicBezTo>
                        <a:pt x="17" y="112"/>
                        <a:pt x="17" y="106"/>
                        <a:pt x="15" y="100"/>
                      </a:cubicBezTo>
                      <a:cubicBezTo>
                        <a:pt x="12" y="93"/>
                        <a:pt x="5" y="89"/>
                        <a:pt x="3" y="82"/>
                      </a:cubicBezTo>
                      <a:cubicBezTo>
                        <a:pt x="2" y="79"/>
                        <a:pt x="1" y="76"/>
                        <a:pt x="0" y="73"/>
                      </a:cubicBezTo>
                      <a:cubicBezTo>
                        <a:pt x="2" y="67"/>
                        <a:pt x="8" y="62"/>
                        <a:pt x="9" y="55"/>
                      </a:cubicBezTo>
                      <a:cubicBezTo>
                        <a:pt x="15" y="29"/>
                        <a:pt x="8" y="23"/>
                        <a:pt x="21" y="4"/>
                      </a:cubicBezTo>
                      <a:cubicBezTo>
                        <a:pt x="51" y="10"/>
                        <a:pt x="27" y="0"/>
                        <a:pt x="39" y="40"/>
                      </a:cubicBezTo>
                      <a:cubicBezTo>
                        <a:pt x="41" y="45"/>
                        <a:pt x="53" y="47"/>
                        <a:pt x="57" y="49"/>
                      </a:cubicBezTo>
                      <a:cubicBezTo>
                        <a:pt x="63" y="53"/>
                        <a:pt x="75" y="61"/>
                        <a:pt x="75" y="61"/>
                      </a:cubicBezTo>
                      <a:cubicBezTo>
                        <a:pt x="82" y="72"/>
                        <a:pt x="89" y="71"/>
                        <a:pt x="96" y="82"/>
                      </a:cubicBezTo>
                      <a:cubicBezTo>
                        <a:pt x="97" y="91"/>
                        <a:pt x="96" y="100"/>
                        <a:pt x="99" y="109"/>
                      </a:cubicBezTo>
                      <a:cubicBezTo>
                        <a:pt x="103" y="119"/>
                        <a:pt x="118" y="112"/>
                        <a:pt x="99" y="118"/>
                      </a:cubicBezTo>
                      <a:cubicBezTo>
                        <a:pt x="72" y="109"/>
                        <a:pt x="112" y="125"/>
                        <a:pt x="87" y="100"/>
                      </a:cubicBezTo>
                      <a:cubicBezTo>
                        <a:pt x="83" y="96"/>
                        <a:pt x="69" y="94"/>
                        <a:pt x="69" y="94"/>
                      </a:cubicBezTo>
                      <a:cubicBezTo>
                        <a:pt x="53" y="98"/>
                        <a:pt x="46" y="109"/>
                        <a:pt x="42" y="124"/>
                      </a:cubicBezTo>
                      <a:cubicBezTo>
                        <a:pt x="41" y="128"/>
                        <a:pt x="40" y="148"/>
                        <a:pt x="33" y="14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77" name="Freeform 137"/>
                <p:cNvSpPr>
                  <a:spLocks/>
                </p:cNvSpPr>
                <p:nvPr/>
              </p:nvSpPr>
              <p:spPr bwMode="auto">
                <a:xfrm>
                  <a:off x="-2782" y="2115"/>
                  <a:ext cx="263" cy="471"/>
                </a:xfrm>
                <a:custGeom>
                  <a:avLst/>
                  <a:gdLst>
                    <a:gd name="T0" fmla="*/ 94 w 326"/>
                    <a:gd name="T1" fmla="*/ 11 h 585"/>
                    <a:gd name="T2" fmla="*/ 150 w 326"/>
                    <a:gd name="T3" fmla="*/ 33 h 585"/>
                    <a:gd name="T4" fmla="*/ 182 w 326"/>
                    <a:gd name="T5" fmla="*/ 31 h 585"/>
                    <a:gd name="T6" fmla="*/ 206 w 326"/>
                    <a:gd name="T7" fmla="*/ 3 h 585"/>
                    <a:gd name="T8" fmla="*/ 230 w 326"/>
                    <a:gd name="T9" fmla="*/ 1 h 585"/>
                    <a:gd name="T10" fmla="*/ 246 w 326"/>
                    <a:gd name="T11" fmla="*/ 3 h 585"/>
                    <a:gd name="T12" fmla="*/ 250 w 326"/>
                    <a:gd name="T13" fmla="*/ 27 h 585"/>
                    <a:gd name="T14" fmla="*/ 270 w 326"/>
                    <a:gd name="T15" fmla="*/ 29 h 585"/>
                    <a:gd name="T16" fmla="*/ 288 w 326"/>
                    <a:gd name="T17" fmla="*/ 35 h 585"/>
                    <a:gd name="T18" fmla="*/ 320 w 326"/>
                    <a:gd name="T19" fmla="*/ 79 h 585"/>
                    <a:gd name="T20" fmla="*/ 308 w 326"/>
                    <a:gd name="T21" fmla="*/ 111 h 585"/>
                    <a:gd name="T22" fmla="*/ 298 w 326"/>
                    <a:gd name="T23" fmla="*/ 141 h 585"/>
                    <a:gd name="T24" fmla="*/ 292 w 326"/>
                    <a:gd name="T25" fmla="*/ 159 h 585"/>
                    <a:gd name="T26" fmla="*/ 268 w 326"/>
                    <a:gd name="T27" fmla="*/ 209 h 585"/>
                    <a:gd name="T28" fmla="*/ 260 w 326"/>
                    <a:gd name="T29" fmla="*/ 239 h 585"/>
                    <a:gd name="T30" fmla="*/ 240 w 326"/>
                    <a:gd name="T31" fmla="*/ 271 h 585"/>
                    <a:gd name="T32" fmla="*/ 226 w 326"/>
                    <a:gd name="T33" fmla="*/ 261 h 585"/>
                    <a:gd name="T34" fmla="*/ 212 w 326"/>
                    <a:gd name="T35" fmla="*/ 283 h 585"/>
                    <a:gd name="T36" fmla="*/ 196 w 326"/>
                    <a:gd name="T37" fmla="*/ 253 h 585"/>
                    <a:gd name="T38" fmla="*/ 180 w 326"/>
                    <a:gd name="T39" fmla="*/ 243 h 585"/>
                    <a:gd name="T40" fmla="*/ 174 w 326"/>
                    <a:gd name="T41" fmla="*/ 263 h 585"/>
                    <a:gd name="T42" fmla="*/ 194 w 326"/>
                    <a:gd name="T43" fmla="*/ 285 h 585"/>
                    <a:gd name="T44" fmla="*/ 220 w 326"/>
                    <a:gd name="T45" fmla="*/ 331 h 585"/>
                    <a:gd name="T46" fmla="*/ 210 w 326"/>
                    <a:gd name="T47" fmla="*/ 349 h 585"/>
                    <a:gd name="T48" fmla="*/ 196 w 326"/>
                    <a:gd name="T49" fmla="*/ 373 h 585"/>
                    <a:gd name="T50" fmla="*/ 210 w 326"/>
                    <a:gd name="T51" fmla="*/ 397 h 585"/>
                    <a:gd name="T52" fmla="*/ 208 w 326"/>
                    <a:gd name="T53" fmla="*/ 441 h 585"/>
                    <a:gd name="T54" fmla="*/ 184 w 326"/>
                    <a:gd name="T55" fmla="*/ 509 h 585"/>
                    <a:gd name="T56" fmla="*/ 164 w 326"/>
                    <a:gd name="T57" fmla="*/ 543 h 585"/>
                    <a:gd name="T58" fmla="*/ 130 w 326"/>
                    <a:gd name="T59" fmla="*/ 585 h 585"/>
                    <a:gd name="T60" fmla="*/ 110 w 326"/>
                    <a:gd name="T61" fmla="*/ 575 h 585"/>
                    <a:gd name="T62" fmla="*/ 100 w 326"/>
                    <a:gd name="T63" fmla="*/ 559 h 585"/>
                    <a:gd name="T64" fmla="*/ 84 w 326"/>
                    <a:gd name="T65" fmla="*/ 543 h 585"/>
                    <a:gd name="T66" fmla="*/ 74 w 326"/>
                    <a:gd name="T67" fmla="*/ 525 h 585"/>
                    <a:gd name="T68" fmla="*/ 38 w 326"/>
                    <a:gd name="T69" fmla="*/ 473 h 585"/>
                    <a:gd name="T70" fmla="*/ 26 w 326"/>
                    <a:gd name="T71" fmla="*/ 403 h 585"/>
                    <a:gd name="T72" fmla="*/ 16 w 326"/>
                    <a:gd name="T73" fmla="*/ 339 h 585"/>
                    <a:gd name="T74" fmla="*/ 6 w 326"/>
                    <a:gd name="T75" fmla="*/ 315 h 585"/>
                    <a:gd name="T76" fmla="*/ 4 w 326"/>
                    <a:gd name="T77" fmla="*/ 309 h 585"/>
                    <a:gd name="T78" fmla="*/ 38 w 326"/>
                    <a:gd name="T79" fmla="*/ 263 h 585"/>
                    <a:gd name="T80" fmla="*/ 50 w 326"/>
                    <a:gd name="T81" fmla="*/ 249 h 585"/>
                    <a:gd name="T82" fmla="*/ 48 w 326"/>
                    <a:gd name="T83" fmla="*/ 205 h 585"/>
                    <a:gd name="T84" fmla="*/ 70 w 326"/>
                    <a:gd name="T85" fmla="*/ 191 h 585"/>
                    <a:gd name="T86" fmla="*/ 82 w 326"/>
                    <a:gd name="T87" fmla="*/ 167 h 585"/>
                    <a:gd name="T88" fmla="*/ 102 w 326"/>
                    <a:gd name="T89" fmla="*/ 151 h 585"/>
                    <a:gd name="T90" fmla="*/ 106 w 326"/>
                    <a:gd name="T91" fmla="*/ 139 h 585"/>
                    <a:gd name="T92" fmla="*/ 104 w 326"/>
                    <a:gd name="T93" fmla="*/ 45 h 585"/>
                    <a:gd name="T94" fmla="*/ 98 w 326"/>
                    <a:gd name="T95" fmla="*/ 23 h 585"/>
                    <a:gd name="T96" fmla="*/ 104 w 326"/>
                    <a:gd name="T97" fmla="*/ 31 h 585"/>
                    <a:gd name="T98" fmla="*/ 100 w 326"/>
                    <a:gd name="T99" fmla="*/ 25 h 585"/>
                    <a:gd name="T100" fmla="*/ 98 w 326"/>
                    <a:gd name="T101" fmla="*/ 15 h 585"/>
                    <a:gd name="T102" fmla="*/ 92 w 326"/>
                    <a:gd name="T103" fmla="*/ 13 h 585"/>
                    <a:gd name="T104" fmla="*/ 94 w 326"/>
                    <a:gd name="T105" fmla="*/ 11 h 5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26" h="585">
                      <a:moveTo>
                        <a:pt x="94" y="11"/>
                      </a:moveTo>
                      <a:cubicBezTo>
                        <a:pt x="115" y="14"/>
                        <a:pt x="129" y="28"/>
                        <a:pt x="150" y="33"/>
                      </a:cubicBezTo>
                      <a:cubicBezTo>
                        <a:pt x="161" y="32"/>
                        <a:pt x="171" y="33"/>
                        <a:pt x="182" y="31"/>
                      </a:cubicBezTo>
                      <a:cubicBezTo>
                        <a:pt x="192" y="29"/>
                        <a:pt x="198" y="4"/>
                        <a:pt x="206" y="3"/>
                      </a:cubicBezTo>
                      <a:cubicBezTo>
                        <a:pt x="214" y="2"/>
                        <a:pt x="222" y="2"/>
                        <a:pt x="230" y="1"/>
                      </a:cubicBezTo>
                      <a:cubicBezTo>
                        <a:pt x="235" y="2"/>
                        <a:pt x="241" y="0"/>
                        <a:pt x="246" y="3"/>
                      </a:cubicBezTo>
                      <a:cubicBezTo>
                        <a:pt x="253" y="7"/>
                        <a:pt x="244" y="22"/>
                        <a:pt x="250" y="27"/>
                      </a:cubicBezTo>
                      <a:cubicBezTo>
                        <a:pt x="255" y="31"/>
                        <a:pt x="263" y="28"/>
                        <a:pt x="270" y="29"/>
                      </a:cubicBezTo>
                      <a:cubicBezTo>
                        <a:pt x="276" y="31"/>
                        <a:pt x="288" y="35"/>
                        <a:pt x="288" y="35"/>
                      </a:cubicBezTo>
                      <a:cubicBezTo>
                        <a:pt x="296" y="47"/>
                        <a:pt x="307" y="75"/>
                        <a:pt x="320" y="79"/>
                      </a:cubicBezTo>
                      <a:cubicBezTo>
                        <a:pt x="326" y="88"/>
                        <a:pt x="319" y="107"/>
                        <a:pt x="308" y="111"/>
                      </a:cubicBezTo>
                      <a:cubicBezTo>
                        <a:pt x="305" y="121"/>
                        <a:pt x="301" y="131"/>
                        <a:pt x="298" y="141"/>
                      </a:cubicBezTo>
                      <a:cubicBezTo>
                        <a:pt x="296" y="147"/>
                        <a:pt x="292" y="159"/>
                        <a:pt x="292" y="159"/>
                      </a:cubicBezTo>
                      <a:cubicBezTo>
                        <a:pt x="295" y="192"/>
                        <a:pt x="298" y="199"/>
                        <a:pt x="268" y="209"/>
                      </a:cubicBezTo>
                      <a:cubicBezTo>
                        <a:pt x="271" y="221"/>
                        <a:pt x="275" y="234"/>
                        <a:pt x="260" y="239"/>
                      </a:cubicBezTo>
                      <a:cubicBezTo>
                        <a:pt x="256" y="250"/>
                        <a:pt x="252" y="267"/>
                        <a:pt x="240" y="271"/>
                      </a:cubicBezTo>
                      <a:cubicBezTo>
                        <a:pt x="235" y="268"/>
                        <a:pt x="232" y="261"/>
                        <a:pt x="226" y="261"/>
                      </a:cubicBezTo>
                      <a:cubicBezTo>
                        <a:pt x="221" y="261"/>
                        <a:pt x="222" y="280"/>
                        <a:pt x="212" y="283"/>
                      </a:cubicBezTo>
                      <a:cubicBezTo>
                        <a:pt x="205" y="273"/>
                        <a:pt x="203" y="263"/>
                        <a:pt x="196" y="253"/>
                      </a:cubicBezTo>
                      <a:cubicBezTo>
                        <a:pt x="193" y="248"/>
                        <a:pt x="180" y="243"/>
                        <a:pt x="180" y="243"/>
                      </a:cubicBezTo>
                      <a:cubicBezTo>
                        <a:pt x="178" y="250"/>
                        <a:pt x="176" y="256"/>
                        <a:pt x="174" y="263"/>
                      </a:cubicBezTo>
                      <a:cubicBezTo>
                        <a:pt x="177" y="276"/>
                        <a:pt x="182" y="281"/>
                        <a:pt x="194" y="285"/>
                      </a:cubicBezTo>
                      <a:cubicBezTo>
                        <a:pt x="200" y="303"/>
                        <a:pt x="200" y="324"/>
                        <a:pt x="220" y="331"/>
                      </a:cubicBezTo>
                      <a:cubicBezTo>
                        <a:pt x="228" y="343"/>
                        <a:pt x="219" y="343"/>
                        <a:pt x="210" y="349"/>
                      </a:cubicBezTo>
                      <a:cubicBezTo>
                        <a:pt x="204" y="357"/>
                        <a:pt x="201" y="365"/>
                        <a:pt x="196" y="373"/>
                      </a:cubicBezTo>
                      <a:cubicBezTo>
                        <a:pt x="198" y="388"/>
                        <a:pt x="199" y="389"/>
                        <a:pt x="210" y="397"/>
                      </a:cubicBezTo>
                      <a:cubicBezTo>
                        <a:pt x="220" y="412"/>
                        <a:pt x="213" y="425"/>
                        <a:pt x="208" y="441"/>
                      </a:cubicBezTo>
                      <a:cubicBezTo>
                        <a:pt x="200" y="465"/>
                        <a:pt x="199" y="487"/>
                        <a:pt x="184" y="509"/>
                      </a:cubicBezTo>
                      <a:cubicBezTo>
                        <a:pt x="177" y="520"/>
                        <a:pt x="175" y="535"/>
                        <a:pt x="164" y="543"/>
                      </a:cubicBezTo>
                      <a:cubicBezTo>
                        <a:pt x="154" y="559"/>
                        <a:pt x="150" y="580"/>
                        <a:pt x="130" y="585"/>
                      </a:cubicBezTo>
                      <a:cubicBezTo>
                        <a:pt x="117" y="582"/>
                        <a:pt x="117" y="582"/>
                        <a:pt x="110" y="575"/>
                      </a:cubicBezTo>
                      <a:cubicBezTo>
                        <a:pt x="107" y="572"/>
                        <a:pt x="104" y="561"/>
                        <a:pt x="100" y="559"/>
                      </a:cubicBezTo>
                      <a:cubicBezTo>
                        <a:pt x="95" y="552"/>
                        <a:pt x="91" y="548"/>
                        <a:pt x="84" y="543"/>
                      </a:cubicBezTo>
                      <a:cubicBezTo>
                        <a:pt x="79" y="528"/>
                        <a:pt x="83" y="534"/>
                        <a:pt x="74" y="525"/>
                      </a:cubicBezTo>
                      <a:cubicBezTo>
                        <a:pt x="67" y="503"/>
                        <a:pt x="63" y="481"/>
                        <a:pt x="38" y="473"/>
                      </a:cubicBezTo>
                      <a:cubicBezTo>
                        <a:pt x="25" y="456"/>
                        <a:pt x="29" y="425"/>
                        <a:pt x="26" y="403"/>
                      </a:cubicBezTo>
                      <a:cubicBezTo>
                        <a:pt x="25" y="375"/>
                        <a:pt x="24" y="362"/>
                        <a:pt x="16" y="339"/>
                      </a:cubicBezTo>
                      <a:cubicBezTo>
                        <a:pt x="13" y="330"/>
                        <a:pt x="9" y="324"/>
                        <a:pt x="6" y="315"/>
                      </a:cubicBezTo>
                      <a:cubicBezTo>
                        <a:pt x="5" y="313"/>
                        <a:pt x="4" y="309"/>
                        <a:pt x="4" y="309"/>
                      </a:cubicBezTo>
                      <a:cubicBezTo>
                        <a:pt x="6" y="270"/>
                        <a:pt x="0" y="266"/>
                        <a:pt x="38" y="263"/>
                      </a:cubicBezTo>
                      <a:cubicBezTo>
                        <a:pt x="46" y="260"/>
                        <a:pt x="47" y="257"/>
                        <a:pt x="50" y="249"/>
                      </a:cubicBezTo>
                      <a:cubicBezTo>
                        <a:pt x="48" y="233"/>
                        <a:pt x="44" y="222"/>
                        <a:pt x="48" y="205"/>
                      </a:cubicBezTo>
                      <a:cubicBezTo>
                        <a:pt x="50" y="197"/>
                        <a:pt x="70" y="191"/>
                        <a:pt x="70" y="191"/>
                      </a:cubicBezTo>
                      <a:cubicBezTo>
                        <a:pt x="79" y="177"/>
                        <a:pt x="72" y="174"/>
                        <a:pt x="82" y="167"/>
                      </a:cubicBezTo>
                      <a:cubicBezTo>
                        <a:pt x="88" y="159"/>
                        <a:pt x="96" y="160"/>
                        <a:pt x="102" y="151"/>
                      </a:cubicBezTo>
                      <a:cubicBezTo>
                        <a:pt x="104" y="147"/>
                        <a:pt x="106" y="139"/>
                        <a:pt x="106" y="139"/>
                      </a:cubicBezTo>
                      <a:cubicBezTo>
                        <a:pt x="105" y="108"/>
                        <a:pt x="106" y="76"/>
                        <a:pt x="104" y="45"/>
                      </a:cubicBezTo>
                      <a:cubicBezTo>
                        <a:pt x="104" y="37"/>
                        <a:pt x="98" y="31"/>
                        <a:pt x="98" y="23"/>
                      </a:cubicBezTo>
                      <a:cubicBezTo>
                        <a:pt x="100" y="26"/>
                        <a:pt x="102" y="29"/>
                        <a:pt x="104" y="31"/>
                      </a:cubicBezTo>
                      <a:cubicBezTo>
                        <a:pt x="106" y="33"/>
                        <a:pt x="101" y="27"/>
                        <a:pt x="100" y="25"/>
                      </a:cubicBezTo>
                      <a:cubicBezTo>
                        <a:pt x="99" y="22"/>
                        <a:pt x="100" y="18"/>
                        <a:pt x="98" y="15"/>
                      </a:cubicBezTo>
                      <a:cubicBezTo>
                        <a:pt x="97" y="13"/>
                        <a:pt x="93" y="14"/>
                        <a:pt x="92" y="13"/>
                      </a:cubicBezTo>
                      <a:cubicBezTo>
                        <a:pt x="91" y="12"/>
                        <a:pt x="93" y="12"/>
                        <a:pt x="94" y="1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>
                    <a:solidFill>
                      <a:srgbClr val="92D050"/>
                    </a:solidFill>
                  </a:endParaRPr>
                </a:p>
              </p:txBody>
            </p:sp>
            <p:sp>
              <p:nvSpPr>
                <p:cNvPr id="378" name="Freeform 138"/>
                <p:cNvSpPr>
                  <a:spLocks/>
                </p:cNvSpPr>
                <p:nvPr/>
              </p:nvSpPr>
              <p:spPr bwMode="auto">
                <a:xfrm>
                  <a:off x="-2692" y="2262"/>
                  <a:ext cx="471" cy="394"/>
                </a:xfrm>
                <a:custGeom>
                  <a:avLst/>
                  <a:gdLst>
                    <a:gd name="T0" fmla="*/ 30 w 578"/>
                    <a:gd name="T1" fmla="*/ 396 h 489"/>
                    <a:gd name="T2" fmla="*/ 72 w 578"/>
                    <a:gd name="T3" fmla="*/ 330 h 489"/>
                    <a:gd name="T4" fmla="*/ 98 w 578"/>
                    <a:gd name="T5" fmla="*/ 262 h 489"/>
                    <a:gd name="T6" fmla="*/ 98 w 578"/>
                    <a:gd name="T7" fmla="*/ 210 h 489"/>
                    <a:gd name="T8" fmla="*/ 108 w 578"/>
                    <a:gd name="T9" fmla="*/ 166 h 489"/>
                    <a:gd name="T10" fmla="*/ 76 w 578"/>
                    <a:gd name="T11" fmla="*/ 108 h 489"/>
                    <a:gd name="T12" fmla="*/ 76 w 578"/>
                    <a:gd name="T13" fmla="*/ 64 h 489"/>
                    <a:gd name="T14" fmla="*/ 112 w 578"/>
                    <a:gd name="T15" fmla="*/ 82 h 489"/>
                    <a:gd name="T16" fmla="*/ 152 w 578"/>
                    <a:gd name="T17" fmla="*/ 58 h 489"/>
                    <a:gd name="T18" fmla="*/ 176 w 578"/>
                    <a:gd name="T19" fmla="*/ 20 h 489"/>
                    <a:gd name="T20" fmla="*/ 218 w 578"/>
                    <a:gd name="T21" fmla="*/ 2 h 489"/>
                    <a:gd name="T22" fmla="*/ 270 w 578"/>
                    <a:gd name="T23" fmla="*/ 46 h 489"/>
                    <a:gd name="T24" fmla="*/ 428 w 578"/>
                    <a:gd name="T25" fmla="*/ 88 h 489"/>
                    <a:gd name="T26" fmla="*/ 520 w 578"/>
                    <a:gd name="T27" fmla="*/ 124 h 489"/>
                    <a:gd name="T28" fmla="*/ 570 w 578"/>
                    <a:gd name="T29" fmla="*/ 178 h 489"/>
                    <a:gd name="T30" fmla="*/ 574 w 578"/>
                    <a:gd name="T31" fmla="*/ 224 h 489"/>
                    <a:gd name="T32" fmla="*/ 536 w 578"/>
                    <a:gd name="T33" fmla="*/ 268 h 489"/>
                    <a:gd name="T34" fmla="*/ 452 w 578"/>
                    <a:gd name="T35" fmla="*/ 276 h 489"/>
                    <a:gd name="T36" fmla="*/ 436 w 578"/>
                    <a:gd name="T37" fmla="*/ 306 h 489"/>
                    <a:gd name="T38" fmla="*/ 360 w 578"/>
                    <a:gd name="T39" fmla="*/ 278 h 489"/>
                    <a:gd name="T40" fmla="*/ 304 w 578"/>
                    <a:gd name="T41" fmla="*/ 268 h 489"/>
                    <a:gd name="T42" fmla="*/ 290 w 578"/>
                    <a:gd name="T43" fmla="*/ 230 h 489"/>
                    <a:gd name="T44" fmla="*/ 252 w 578"/>
                    <a:gd name="T45" fmla="*/ 236 h 489"/>
                    <a:gd name="T46" fmla="*/ 232 w 578"/>
                    <a:gd name="T47" fmla="*/ 232 h 489"/>
                    <a:gd name="T48" fmla="*/ 218 w 578"/>
                    <a:gd name="T49" fmla="*/ 268 h 489"/>
                    <a:gd name="T50" fmla="*/ 168 w 578"/>
                    <a:gd name="T51" fmla="*/ 274 h 489"/>
                    <a:gd name="T52" fmla="*/ 146 w 578"/>
                    <a:gd name="T53" fmla="*/ 346 h 489"/>
                    <a:gd name="T54" fmla="*/ 130 w 578"/>
                    <a:gd name="T55" fmla="*/ 382 h 489"/>
                    <a:gd name="T56" fmla="*/ 106 w 578"/>
                    <a:gd name="T57" fmla="*/ 448 h 489"/>
                    <a:gd name="T58" fmla="*/ 82 w 578"/>
                    <a:gd name="T59" fmla="*/ 464 h 489"/>
                    <a:gd name="T60" fmla="*/ 42 w 578"/>
                    <a:gd name="T61" fmla="*/ 486 h 489"/>
                    <a:gd name="T62" fmla="*/ 8 w 578"/>
                    <a:gd name="T63" fmla="*/ 422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78" h="489">
                      <a:moveTo>
                        <a:pt x="0" y="398"/>
                      </a:moveTo>
                      <a:cubicBezTo>
                        <a:pt x="10" y="397"/>
                        <a:pt x="20" y="398"/>
                        <a:pt x="30" y="396"/>
                      </a:cubicBezTo>
                      <a:cubicBezTo>
                        <a:pt x="40" y="394"/>
                        <a:pt x="46" y="374"/>
                        <a:pt x="50" y="366"/>
                      </a:cubicBezTo>
                      <a:cubicBezTo>
                        <a:pt x="56" y="353"/>
                        <a:pt x="64" y="342"/>
                        <a:pt x="72" y="330"/>
                      </a:cubicBezTo>
                      <a:cubicBezTo>
                        <a:pt x="80" y="318"/>
                        <a:pt x="80" y="301"/>
                        <a:pt x="88" y="288"/>
                      </a:cubicBezTo>
                      <a:cubicBezTo>
                        <a:pt x="90" y="278"/>
                        <a:pt x="93" y="270"/>
                        <a:pt x="98" y="262"/>
                      </a:cubicBezTo>
                      <a:cubicBezTo>
                        <a:pt x="100" y="253"/>
                        <a:pt x="102" y="245"/>
                        <a:pt x="104" y="236"/>
                      </a:cubicBezTo>
                      <a:cubicBezTo>
                        <a:pt x="104" y="234"/>
                        <a:pt x="105" y="214"/>
                        <a:pt x="98" y="210"/>
                      </a:cubicBezTo>
                      <a:cubicBezTo>
                        <a:pt x="94" y="208"/>
                        <a:pt x="86" y="206"/>
                        <a:pt x="86" y="206"/>
                      </a:cubicBezTo>
                      <a:cubicBezTo>
                        <a:pt x="81" y="190"/>
                        <a:pt x="97" y="177"/>
                        <a:pt x="108" y="166"/>
                      </a:cubicBezTo>
                      <a:cubicBezTo>
                        <a:pt x="114" y="149"/>
                        <a:pt x="98" y="144"/>
                        <a:pt x="88" y="134"/>
                      </a:cubicBezTo>
                      <a:cubicBezTo>
                        <a:pt x="85" y="125"/>
                        <a:pt x="85" y="111"/>
                        <a:pt x="76" y="108"/>
                      </a:cubicBezTo>
                      <a:cubicBezTo>
                        <a:pt x="71" y="100"/>
                        <a:pt x="68" y="91"/>
                        <a:pt x="66" y="82"/>
                      </a:cubicBezTo>
                      <a:cubicBezTo>
                        <a:pt x="67" y="72"/>
                        <a:pt x="65" y="60"/>
                        <a:pt x="76" y="64"/>
                      </a:cubicBezTo>
                      <a:cubicBezTo>
                        <a:pt x="84" y="76"/>
                        <a:pt x="91" y="89"/>
                        <a:pt x="106" y="94"/>
                      </a:cubicBezTo>
                      <a:cubicBezTo>
                        <a:pt x="113" y="98"/>
                        <a:pt x="107" y="83"/>
                        <a:pt x="112" y="82"/>
                      </a:cubicBezTo>
                      <a:cubicBezTo>
                        <a:pt x="117" y="81"/>
                        <a:pt x="127" y="90"/>
                        <a:pt x="134" y="86"/>
                      </a:cubicBezTo>
                      <a:cubicBezTo>
                        <a:pt x="138" y="75"/>
                        <a:pt x="143" y="64"/>
                        <a:pt x="152" y="58"/>
                      </a:cubicBezTo>
                      <a:cubicBezTo>
                        <a:pt x="158" y="48"/>
                        <a:pt x="143" y="28"/>
                        <a:pt x="154" y="24"/>
                      </a:cubicBezTo>
                      <a:cubicBezTo>
                        <a:pt x="158" y="19"/>
                        <a:pt x="170" y="23"/>
                        <a:pt x="176" y="20"/>
                      </a:cubicBezTo>
                      <a:cubicBezTo>
                        <a:pt x="180" y="18"/>
                        <a:pt x="196" y="8"/>
                        <a:pt x="196" y="8"/>
                      </a:cubicBezTo>
                      <a:cubicBezTo>
                        <a:pt x="204" y="0"/>
                        <a:pt x="209" y="8"/>
                        <a:pt x="218" y="2"/>
                      </a:cubicBezTo>
                      <a:cubicBezTo>
                        <a:pt x="232" y="4"/>
                        <a:pt x="239" y="6"/>
                        <a:pt x="250" y="14"/>
                      </a:cubicBezTo>
                      <a:cubicBezTo>
                        <a:pt x="256" y="22"/>
                        <a:pt x="264" y="40"/>
                        <a:pt x="270" y="46"/>
                      </a:cubicBezTo>
                      <a:cubicBezTo>
                        <a:pt x="282" y="58"/>
                        <a:pt x="309" y="58"/>
                        <a:pt x="324" y="62"/>
                      </a:cubicBezTo>
                      <a:cubicBezTo>
                        <a:pt x="356" y="83"/>
                        <a:pt x="390" y="84"/>
                        <a:pt x="428" y="88"/>
                      </a:cubicBezTo>
                      <a:cubicBezTo>
                        <a:pt x="452" y="87"/>
                        <a:pt x="464" y="89"/>
                        <a:pt x="486" y="94"/>
                      </a:cubicBezTo>
                      <a:cubicBezTo>
                        <a:pt x="501" y="99"/>
                        <a:pt x="508" y="116"/>
                        <a:pt x="520" y="124"/>
                      </a:cubicBezTo>
                      <a:cubicBezTo>
                        <a:pt x="532" y="132"/>
                        <a:pt x="550" y="135"/>
                        <a:pt x="558" y="144"/>
                      </a:cubicBezTo>
                      <a:cubicBezTo>
                        <a:pt x="562" y="156"/>
                        <a:pt x="566" y="166"/>
                        <a:pt x="570" y="178"/>
                      </a:cubicBezTo>
                      <a:cubicBezTo>
                        <a:pt x="570" y="180"/>
                        <a:pt x="570" y="201"/>
                        <a:pt x="566" y="208"/>
                      </a:cubicBezTo>
                      <a:cubicBezTo>
                        <a:pt x="564" y="212"/>
                        <a:pt x="574" y="224"/>
                        <a:pt x="574" y="224"/>
                      </a:cubicBezTo>
                      <a:cubicBezTo>
                        <a:pt x="573" y="232"/>
                        <a:pt x="578" y="251"/>
                        <a:pt x="572" y="258"/>
                      </a:cubicBezTo>
                      <a:cubicBezTo>
                        <a:pt x="566" y="265"/>
                        <a:pt x="545" y="265"/>
                        <a:pt x="536" y="268"/>
                      </a:cubicBezTo>
                      <a:cubicBezTo>
                        <a:pt x="531" y="273"/>
                        <a:pt x="518" y="278"/>
                        <a:pt x="518" y="278"/>
                      </a:cubicBezTo>
                      <a:cubicBezTo>
                        <a:pt x="491" y="276"/>
                        <a:pt x="478" y="274"/>
                        <a:pt x="452" y="276"/>
                      </a:cubicBezTo>
                      <a:cubicBezTo>
                        <a:pt x="446" y="286"/>
                        <a:pt x="449" y="280"/>
                        <a:pt x="444" y="294"/>
                      </a:cubicBezTo>
                      <a:cubicBezTo>
                        <a:pt x="442" y="299"/>
                        <a:pt x="436" y="306"/>
                        <a:pt x="436" y="306"/>
                      </a:cubicBezTo>
                      <a:cubicBezTo>
                        <a:pt x="422" y="305"/>
                        <a:pt x="408" y="305"/>
                        <a:pt x="394" y="304"/>
                      </a:cubicBezTo>
                      <a:cubicBezTo>
                        <a:pt x="377" y="303"/>
                        <a:pt x="373" y="284"/>
                        <a:pt x="360" y="278"/>
                      </a:cubicBezTo>
                      <a:cubicBezTo>
                        <a:pt x="349" y="273"/>
                        <a:pt x="336" y="270"/>
                        <a:pt x="324" y="266"/>
                      </a:cubicBezTo>
                      <a:cubicBezTo>
                        <a:pt x="316" y="262"/>
                        <a:pt x="308" y="271"/>
                        <a:pt x="304" y="268"/>
                      </a:cubicBezTo>
                      <a:cubicBezTo>
                        <a:pt x="300" y="265"/>
                        <a:pt x="302" y="252"/>
                        <a:pt x="300" y="246"/>
                      </a:cubicBezTo>
                      <a:cubicBezTo>
                        <a:pt x="297" y="236"/>
                        <a:pt x="299" y="234"/>
                        <a:pt x="290" y="230"/>
                      </a:cubicBezTo>
                      <a:cubicBezTo>
                        <a:pt x="286" y="228"/>
                        <a:pt x="278" y="226"/>
                        <a:pt x="278" y="226"/>
                      </a:cubicBezTo>
                      <a:cubicBezTo>
                        <a:pt x="265" y="228"/>
                        <a:pt x="259" y="226"/>
                        <a:pt x="252" y="236"/>
                      </a:cubicBezTo>
                      <a:cubicBezTo>
                        <a:pt x="254" y="249"/>
                        <a:pt x="257" y="253"/>
                        <a:pt x="244" y="256"/>
                      </a:cubicBezTo>
                      <a:cubicBezTo>
                        <a:pt x="239" y="246"/>
                        <a:pt x="243" y="236"/>
                        <a:pt x="232" y="232"/>
                      </a:cubicBezTo>
                      <a:cubicBezTo>
                        <a:pt x="227" y="240"/>
                        <a:pt x="225" y="248"/>
                        <a:pt x="222" y="256"/>
                      </a:cubicBezTo>
                      <a:cubicBezTo>
                        <a:pt x="221" y="260"/>
                        <a:pt x="218" y="268"/>
                        <a:pt x="218" y="268"/>
                      </a:cubicBezTo>
                      <a:cubicBezTo>
                        <a:pt x="207" y="265"/>
                        <a:pt x="211" y="262"/>
                        <a:pt x="202" y="256"/>
                      </a:cubicBezTo>
                      <a:cubicBezTo>
                        <a:pt x="178" y="260"/>
                        <a:pt x="186" y="268"/>
                        <a:pt x="168" y="274"/>
                      </a:cubicBezTo>
                      <a:cubicBezTo>
                        <a:pt x="158" y="289"/>
                        <a:pt x="163" y="294"/>
                        <a:pt x="160" y="316"/>
                      </a:cubicBezTo>
                      <a:cubicBezTo>
                        <a:pt x="158" y="327"/>
                        <a:pt x="151" y="336"/>
                        <a:pt x="146" y="346"/>
                      </a:cubicBezTo>
                      <a:cubicBezTo>
                        <a:pt x="143" y="352"/>
                        <a:pt x="139" y="358"/>
                        <a:pt x="136" y="364"/>
                      </a:cubicBezTo>
                      <a:cubicBezTo>
                        <a:pt x="133" y="370"/>
                        <a:pt x="130" y="382"/>
                        <a:pt x="130" y="382"/>
                      </a:cubicBezTo>
                      <a:cubicBezTo>
                        <a:pt x="133" y="398"/>
                        <a:pt x="137" y="406"/>
                        <a:pt x="122" y="416"/>
                      </a:cubicBezTo>
                      <a:cubicBezTo>
                        <a:pt x="115" y="426"/>
                        <a:pt x="114" y="439"/>
                        <a:pt x="106" y="448"/>
                      </a:cubicBezTo>
                      <a:cubicBezTo>
                        <a:pt x="97" y="459"/>
                        <a:pt x="104" y="450"/>
                        <a:pt x="94" y="456"/>
                      </a:cubicBezTo>
                      <a:cubicBezTo>
                        <a:pt x="90" y="458"/>
                        <a:pt x="82" y="464"/>
                        <a:pt x="82" y="464"/>
                      </a:cubicBezTo>
                      <a:cubicBezTo>
                        <a:pt x="76" y="474"/>
                        <a:pt x="65" y="484"/>
                        <a:pt x="54" y="488"/>
                      </a:cubicBezTo>
                      <a:cubicBezTo>
                        <a:pt x="50" y="487"/>
                        <a:pt x="45" y="489"/>
                        <a:pt x="42" y="486"/>
                      </a:cubicBezTo>
                      <a:cubicBezTo>
                        <a:pt x="39" y="483"/>
                        <a:pt x="40" y="478"/>
                        <a:pt x="38" y="474"/>
                      </a:cubicBezTo>
                      <a:cubicBezTo>
                        <a:pt x="28" y="458"/>
                        <a:pt x="24" y="433"/>
                        <a:pt x="8" y="422"/>
                      </a:cubicBezTo>
                      <a:cubicBezTo>
                        <a:pt x="5" y="413"/>
                        <a:pt x="0" y="408"/>
                        <a:pt x="0" y="39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79" name="Freeform 139"/>
                <p:cNvSpPr>
                  <a:spLocks/>
                </p:cNvSpPr>
                <p:nvPr/>
              </p:nvSpPr>
              <p:spPr bwMode="auto">
                <a:xfrm>
                  <a:off x="-2294" y="1489"/>
                  <a:ext cx="243" cy="244"/>
                </a:xfrm>
                <a:custGeom>
                  <a:avLst/>
                  <a:gdLst>
                    <a:gd name="T0" fmla="*/ 52 w 299"/>
                    <a:gd name="T1" fmla="*/ 0 h 304"/>
                    <a:gd name="T2" fmla="*/ 96 w 299"/>
                    <a:gd name="T3" fmla="*/ 14 h 304"/>
                    <a:gd name="T4" fmla="*/ 100 w 299"/>
                    <a:gd name="T5" fmla="*/ 20 h 304"/>
                    <a:gd name="T6" fmla="*/ 106 w 299"/>
                    <a:gd name="T7" fmla="*/ 22 h 304"/>
                    <a:gd name="T8" fmla="*/ 108 w 299"/>
                    <a:gd name="T9" fmla="*/ 28 h 304"/>
                    <a:gd name="T10" fmla="*/ 120 w 299"/>
                    <a:gd name="T11" fmla="*/ 32 h 304"/>
                    <a:gd name="T12" fmla="*/ 134 w 299"/>
                    <a:gd name="T13" fmla="*/ 52 h 304"/>
                    <a:gd name="T14" fmla="*/ 148 w 299"/>
                    <a:gd name="T15" fmla="*/ 84 h 304"/>
                    <a:gd name="T16" fmla="*/ 172 w 299"/>
                    <a:gd name="T17" fmla="*/ 80 h 304"/>
                    <a:gd name="T18" fmla="*/ 208 w 299"/>
                    <a:gd name="T19" fmla="*/ 84 h 304"/>
                    <a:gd name="T20" fmla="*/ 246 w 299"/>
                    <a:gd name="T21" fmla="*/ 98 h 304"/>
                    <a:gd name="T22" fmla="*/ 266 w 299"/>
                    <a:gd name="T23" fmla="*/ 102 h 304"/>
                    <a:gd name="T24" fmla="*/ 292 w 299"/>
                    <a:gd name="T25" fmla="*/ 104 h 304"/>
                    <a:gd name="T26" fmla="*/ 274 w 299"/>
                    <a:gd name="T27" fmla="*/ 142 h 304"/>
                    <a:gd name="T28" fmla="*/ 258 w 299"/>
                    <a:gd name="T29" fmla="*/ 206 h 304"/>
                    <a:gd name="T30" fmla="*/ 256 w 299"/>
                    <a:gd name="T31" fmla="*/ 246 h 304"/>
                    <a:gd name="T32" fmla="*/ 218 w 299"/>
                    <a:gd name="T33" fmla="*/ 248 h 304"/>
                    <a:gd name="T34" fmla="*/ 208 w 299"/>
                    <a:gd name="T35" fmla="*/ 274 h 304"/>
                    <a:gd name="T36" fmla="*/ 182 w 299"/>
                    <a:gd name="T37" fmla="*/ 304 h 304"/>
                    <a:gd name="T38" fmla="*/ 174 w 299"/>
                    <a:gd name="T39" fmla="*/ 286 h 304"/>
                    <a:gd name="T40" fmla="*/ 148 w 299"/>
                    <a:gd name="T41" fmla="*/ 258 h 304"/>
                    <a:gd name="T42" fmla="*/ 156 w 299"/>
                    <a:gd name="T43" fmla="*/ 240 h 304"/>
                    <a:gd name="T44" fmla="*/ 140 w 299"/>
                    <a:gd name="T45" fmla="*/ 212 h 304"/>
                    <a:gd name="T46" fmla="*/ 102 w 299"/>
                    <a:gd name="T47" fmla="*/ 242 h 304"/>
                    <a:gd name="T48" fmla="*/ 78 w 299"/>
                    <a:gd name="T49" fmla="*/ 260 h 304"/>
                    <a:gd name="T50" fmla="*/ 58 w 299"/>
                    <a:gd name="T51" fmla="*/ 240 h 304"/>
                    <a:gd name="T52" fmla="*/ 36 w 299"/>
                    <a:gd name="T53" fmla="*/ 176 h 304"/>
                    <a:gd name="T54" fmla="*/ 12 w 299"/>
                    <a:gd name="T55" fmla="*/ 162 h 304"/>
                    <a:gd name="T56" fmla="*/ 32 w 299"/>
                    <a:gd name="T57" fmla="*/ 74 h 304"/>
                    <a:gd name="T58" fmla="*/ 52 w 299"/>
                    <a:gd name="T59" fmla="*/ 0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299" h="304">
                      <a:moveTo>
                        <a:pt x="52" y="0"/>
                      </a:moveTo>
                      <a:cubicBezTo>
                        <a:pt x="68" y="5"/>
                        <a:pt x="81" y="6"/>
                        <a:pt x="96" y="14"/>
                      </a:cubicBezTo>
                      <a:cubicBezTo>
                        <a:pt x="97" y="16"/>
                        <a:pt x="98" y="18"/>
                        <a:pt x="100" y="20"/>
                      </a:cubicBezTo>
                      <a:cubicBezTo>
                        <a:pt x="102" y="21"/>
                        <a:pt x="105" y="21"/>
                        <a:pt x="106" y="22"/>
                      </a:cubicBezTo>
                      <a:cubicBezTo>
                        <a:pt x="107" y="23"/>
                        <a:pt x="106" y="27"/>
                        <a:pt x="108" y="28"/>
                      </a:cubicBezTo>
                      <a:cubicBezTo>
                        <a:pt x="111" y="30"/>
                        <a:pt x="120" y="32"/>
                        <a:pt x="120" y="32"/>
                      </a:cubicBezTo>
                      <a:cubicBezTo>
                        <a:pt x="126" y="41"/>
                        <a:pt x="124" y="49"/>
                        <a:pt x="134" y="52"/>
                      </a:cubicBezTo>
                      <a:cubicBezTo>
                        <a:pt x="142" y="60"/>
                        <a:pt x="139" y="78"/>
                        <a:pt x="148" y="84"/>
                      </a:cubicBezTo>
                      <a:cubicBezTo>
                        <a:pt x="154" y="89"/>
                        <a:pt x="162" y="80"/>
                        <a:pt x="172" y="80"/>
                      </a:cubicBezTo>
                      <a:cubicBezTo>
                        <a:pt x="182" y="80"/>
                        <a:pt x="196" y="81"/>
                        <a:pt x="208" y="84"/>
                      </a:cubicBezTo>
                      <a:cubicBezTo>
                        <a:pt x="224" y="87"/>
                        <a:pt x="230" y="95"/>
                        <a:pt x="246" y="98"/>
                      </a:cubicBezTo>
                      <a:cubicBezTo>
                        <a:pt x="254" y="103"/>
                        <a:pt x="256" y="104"/>
                        <a:pt x="266" y="102"/>
                      </a:cubicBezTo>
                      <a:cubicBezTo>
                        <a:pt x="275" y="103"/>
                        <a:pt x="285" y="99"/>
                        <a:pt x="292" y="104"/>
                      </a:cubicBezTo>
                      <a:cubicBezTo>
                        <a:pt x="299" y="109"/>
                        <a:pt x="278" y="136"/>
                        <a:pt x="274" y="142"/>
                      </a:cubicBezTo>
                      <a:cubicBezTo>
                        <a:pt x="263" y="158"/>
                        <a:pt x="261" y="187"/>
                        <a:pt x="258" y="206"/>
                      </a:cubicBezTo>
                      <a:cubicBezTo>
                        <a:pt x="257" y="219"/>
                        <a:pt x="265" y="236"/>
                        <a:pt x="256" y="246"/>
                      </a:cubicBezTo>
                      <a:cubicBezTo>
                        <a:pt x="247" y="255"/>
                        <a:pt x="230" y="246"/>
                        <a:pt x="218" y="248"/>
                      </a:cubicBezTo>
                      <a:cubicBezTo>
                        <a:pt x="208" y="250"/>
                        <a:pt x="215" y="267"/>
                        <a:pt x="208" y="274"/>
                      </a:cubicBezTo>
                      <a:cubicBezTo>
                        <a:pt x="206" y="289"/>
                        <a:pt x="184" y="289"/>
                        <a:pt x="182" y="304"/>
                      </a:cubicBezTo>
                      <a:cubicBezTo>
                        <a:pt x="171" y="297"/>
                        <a:pt x="183" y="295"/>
                        <a:pt x="174" y="286"/>
                      </a:cubicBezTo>
                      <a:cubicBezTo>
                        <a:pt x="168" y="268"/>
                        <a:pt x="167" y="263"/>
                        <a:pt x="148" y="258"/>
                      </a:cubicBezTo>
                      <a:cubicBezTo>
                        <a:pt x="152" y="253"/>
                        <a:pt x="156" y="240"/>
                        <a:pt x="156" y="240"/>
                      </a:cubicBezTo>
                      <a:cubicBezTo>
                        <a:pt x="153" y="228"/>
                        <a:pt x="152" y="216"/>
                        <a:pt x="140" y="212"/>
                      </a:cubicBezTo>
                      <a:cubicBezTo>
                        <a:pt x="117" y="247"/>
                        <a:pt x="161" y="237"/>
                        <a:pt x="102" y="242"/>
                      </a:cubicBezTo>
                      <a:cubicBezTo>
                        <a:pt x="93" y="248"/>
                        <a:pt x="86" y="254"/>
                        <a:pt x="78" y="260"/>
                      </a:cubicBezTo>
                      <a:cubicBezTo>
                        <a:pt x="65" y="257"/>
                        <a:pt x="65" y="250"/>
                        <a:pt x="58" y="240"/>
                      </a:cubicBezTo>
                      <a:cubicBezTo>
                        <a:pt x="60" y="213"/>
                        <a:pt x="66" y="186"/>
                        <a:pt x="36" y="176"/>
                      </a:cubicBezTo>
                      <a:cubicBezTo>
                        <a:pt x="12" y="178"/>
                        <a:pt x="8" y="183"/>
                        <a:pt x="12" y="162"/>
                      </a:cubicBezTo>
                      <a:cubicBezTo>
                        <a:pt x="0" y="127"/>
                        <a:pt x="19" y="103"/>
                        <a:pt x="32" y="74"/>
                      </a:cubicBezTo>
                      <a:cubicBezTo>
                        <a:pt x="43" y="50"/>
                        <a:pt x="44" y="24"/>
                        <a:pt x="52" y="0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80" name="Freeform 140"/>
                <p:cNvSpPr>
                  <a:spLocks/>
                </p:cNvSpPr>
                <p:nvPr/>
              </p:nvSpPr>
              <p:spPr bwMode="auto">
                <a:xfrm>
                  <a:off x="-2238" y="1681"/>
                  <a:ext cx="404" cy="476"/>
                </a:xfrm>
                <a:custGeom>
                  <a:avLst/>
                  <a:gdLst>
                    <a:gd name="T0" fmla="*/ 206 w 496"/>
                    <a:gd name="T1" fmla="*/ 82 h 591"/>
                    <a:gd name="T2" fmla="*/ 276 w 496"/>
                    <a:gd name="T3" fmla="*/ 166 h 591"/>
                    <a:gd name="T4" fmla="*/ 348 w 496"/>
                    <a:gd name="T5" fmla="*/ 210 h 591"/>
                    <a:gd name="T6" fmla="*/ 398 w 496"/>
                    <a:gd name="T7" fmla="*/ 224 h 591"/>
                    <a:gd name="T8" fmla="*/ 422 w 496"/>
                    <a:gd name="T9" fmla="*/ 210 h 591"/>
                    <a:gd name="T10" fmla="*/ 470 w 496"/>
                    <a:gd name="T11" fmla="*/ 258 h 591"/>
                    <a:gd name="T12" fmla="*/ 486 w 496"/>
                    <a:gd name="T13" fmla="*/ 316 h 591"/>
                    <a:gd name="T14" fmla="*/ 482 w 496"/>
                    <a:gd name="T15" fmla="*/ 368 h 591"/>
                    <a:gd name="T16" fmla="*/ 458 w 496"/>
                    <a:gd name="T17" fmla="*/ 395 h 591"/>
                    <a:gd name="T18" fmla="*/ 424 w 496"/>
                    <a:gd name="T19" fmla="*/ 390 h 591"/>
                    <a:gd name="T20" fmla="*/ 382 w 496"/>
                    <a:gd name="T21" fmla="*/ 370 h 591"/>
                    <a:gd name="T22" fmla="*/ 364 w 496"/>
                    <a:gd name="T23" fmla="*/ 352 h 591"/>
                    <a:gd name="T24" fmla="*/ 338 w 496"/>
                    <a:gd name="T25" fmla="*/ 359 h 591"/>
                    <a:gd name="T26" fmla="*/ 320 w 496"/>
                    <a:gd name="T27" fmla="*/ 374 h 591"/>
                    <a:gd name="T28" fmla="*/ 318 w 496"/>
                    <a:gd name="T29" fmla="*/ 400 h 591"/>
                    <a:gd name="T30" fmla="*/ 338 w 496"/>
                    <a:gd name="T31" fmla="*/ 436 h 591"/>
                    <a:gd name="T32" fmla="*/ 312 w 496"/>
                    <a:gd name="T33" fmla="*/ 438 h 591"/>
                    <a:gd name="T34" fmla="*/ 288 w 496"/>
                    <a:gd name="T35" fmla="*/ 441 h 591"/>
                    <a:gd name="T36" fmla="*/ 266 w 496"/>
                    <a:gd name="T37" fmla="*/ 448 h 591"/>
                    <a:gd name="T38" fmla="*/ 224 w 496"/>
                    <a:gd name="T39" fmla="*/ 478 h 591"/>
                    <a:gd name="T40" fmla="*/ 206 w 496"/>
                    <a:gd name="T41" fmla="*/ 512 h 591"/>
                    <a:gd name="T42" fmla="*/ 208 w 496"/>
                    <a:gd name="T43" fmla="*/ 572 h 591"/>
                    <a:gd name="T44" fmla="*/ 178 w 496"/>
                    <a:gd name="T45" fmla="*/ 584 h 591"/>
                    <a:gd name="T46" fmla="*/ 84 w 496"/>
                    <a:gd name="T47" fmla="*/ 558 h 591"/>
                    <a:gd name="T48" fmla="*/ 44 w 496"/>
                    <a:gd name="T49" fmla="*/ 548 h 591"/>
                    <a:gd name="T50" fmla="*/ 16 w 496"/>
                    <a:gd name="T51" fmla="*/ 516 h 591"/>
                    <a:gd name="T52" fmla="*/ 0 w 496"/>
                    <a:gd name="T53" fmla="*/ 438 h 591"/>
                    <a:gd name="T54" fmla="*/ 50 w 496"/>
                    <a:gd name="T55" fmla="*/ 332 h 591"/>
                    <a:gd name="T56" fmla="*/ 84 w 496"/>
                    <a:gd name="T57" fmla="*/ 292 h 591"/>
                    <a:gd name="T58" fmla="*/ 36 w 496"/>
                    <a:gd name="T59" fmla="*/ 260 h 591"/>
                    <a:gd name="T60" fmla="*/ 20 w 496"/>
                    <a:gd name="T61" fmla="*/ 236 h 591"/>
                    <a:gd name="T62" fmla="*/ 54 w 496"/>
                    <a:gd name="T63" fmla="*/ 226 h 591"/>
                    <a:gd name="T64" fmla="*/ 110 w 496"/>
                    <a:gd name="T65" fmla="*/ 208 h 591"/>
                    <a:gd name="T66" fmla="*/ 154 w 496"/>
                    <a:gd name="T67" fmla="*/ 204 h 591"/>
                    <a:gd name="T68" fmla="*/ 136 w 496"/>
                    <a:gd name="T69" fmla="*/ 158 h 591"/>
                    <a:gd name="T70" fmla="*/ 120 w 496"/>
                    <a:gd name="T71" fmla="*/ 142 h 591"/>
                    <a:gd name="T72" fmla="*/ 108 w 496"/>
                    <a:gd name="T73" fmla="*/ 110 h 591"/>
                    <a:gd name="T74" fmla="*/ 110 w 496"/>
                    <a:gd name="T75" fmla="*/ 66 h 591"/>
                    <a:gd name="T76" fmla="*/ 144 w 496"/>
                    <a:gd name="T77" fmla="*/ 12 h 5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96" h="591">
                      <a:moveTo>
                        <a:pt x="188" y="0"/>
                      </a:moveTo>
                      <a:cubicBezTo>
                        <a:pt x="189" y="22"/>
                        <a:pt x="180" y="73"/>
                        <a:pt x="206" y="82"/>
                      </a:cubicBezTo>
                      <a:cubicBezTo>
                        <a:pt x="211" y="103"/>
                        <a:pt x="221" y="123"/>
                        <a:pt x="236" y="138"/>
                      </a:cubicBezTo>
                      <a:cubicBezTo>
                        <a:pt x="243" y="158"/>
                        <a:pt x="258" y="163"/>
                        <a:pt x="276" y="166"/>
                      </a:cubicBezTo>
                      <a:cubicBezTo>
                        <a:pt x="287" y="177"/>
                        <a:pt x="297" y="167"/>
                        <a:pt x="310" y="174"/>
                      </a:cubicBezTo>
                      <a:cubicBezTo>
                        <a:pt x="321" y="190"/>
                        <a:pt x="337" y="195"/>
                        <a:pt x="348" y="210"/>
                      </a:cubicBezTo>
                      <a:cubicBezTo>
                        <a:pt x="360" y="209"/>
                        <a:pt x="375" y="202"/>
                        <a:pt x="384" y="210"/>
                      </a:cubicBezTo>
                      <a:cubicBezTo>
                        <a:pt x="404" y="227"/>
                        <a:pt x="383" y="219"/>
                        <a:pt x="398" y="224"/>
                      </a:cubicBezTo>
                      <a:cubicBezTo>
                        <a:pt x="403" y="217"/>
                        <a:pt x="401" y="218"/>
                        <a:pt x="410" y="214"/>
                      </a:cubicBezTo>
                      <a:cubicBezTo>
                        <a:pt x="414" y="212"/>
                        <a:pt x="422" y="210"/>
                        <a:pt x="422" y="210"/>
                      </a:cubicBezTo>
                      <a:cubicBezTo>
                        <a:pt x="434" y="215"/>
                        <a:pt x="438" y="221"/>
                        <a:pt x="448" y="228"/>
                      </a:cubicBezTo>
                      <a:cubicBezTo>
                        <a:pt x="452" y="240"/>
                        <a:pt x="461" y="249"/>
                        <a:pt x="470" y="258"/>
                      </a:cubicBezTo>
                      <a:cubicBezTo>
                        <a:pt x="471" y="262"/>
                        <a:pt x="475" y="266"/>
                        <a:pt x="476" y="270"/>
                      </a:cubicBezTo>
                      <a:cubicBezTo>
                        <a:pt x="478" y="286"/>
                        <a:pt x="471" y="306"/>
                        <a:pt x="486" y="316"/>
                      </a:cubicBezTo>
                      <a:cubicBezTo>
                        <a:pt x="492" y="324"/>
                        <a:pt x="489" y="326"/>
                        <a:pt x="484" y="334"/>
                      </a:cubicBezTo>
                      <a:cubicBezTo>
                        <a:pt x="486" y="347"/>
                        <a:pt x="496" y="359"/>
                        <a:pt x="482" y="368"/>
                      </a:cubicBezTo>
                      <a:cubicBezTo>
                        <a:pt x="478" y="373"/>
                        <a:pt x="480" y="384"/>
                        <a:pt x="474" y="386"/>
                      </a:cubicBezTo>
                      <a:cubicBezTo>
                        <a:pt x="470" y="387"/>
                        <a:pt x="458" y="395"/>
                        <a:pt x="458" y="395"/>
                      </a:cubicBezTo>
                      <a:cubicBezTo>
                        <a:pt x="438" y="392"/>
                        <a:pt x="451" y="396"/>
                        <a:pt x="438" y="387"/>
                      </a:cubicBezTo>
                      <a:cubicBezTo>
                        <a:pt x="430" y="390"/>
                        <a:pt x="429" y="383"/>
                        <a:pt x="424" y="390"/>
                      </a:cubicBezTo>
                      <a:cubicBezTo>
                        <a:pt x="406" y="387"/>
                        <a:pt x="412" y="387"/>
                        <a:pt x="402" y="374"/>
                      </a:cubicBezTo>
                      <a:cubicBezTo>
                        <a:pt x="398" y="361"/>
                        <a:pt x="391" y="364"/>
                        <a:pt x="382" y="370"/>
                      </a:cubicBezTo>
                      <a:cubicBezTo>
                        <a:pt x="377" y="367"/>
                        <a:pt x="372" y="368"/>
                        <a:pt x="369" y="365"/>
                      </a:cubicBezTo>
                      <a:cubicBezTo>
                        <a:pt x="366" y="362"/>
                        <a:pt x="367" y="352"/>
                        <a:pt x="364" y="352"/>
                      </a:cubicBezTo>
                      <a:cubicBezTo>
                        <a:pt x="353" y="355"/>
                        <a:pt x="357" y="358"/>
                        <a:pt x="348" y="364"/>
                      </a:cubicBezTo>
                      <a:cubicBezTo>
                        <a:pt x="343" y="350"/>
                        <a:pt x="348" y="362"/>
                        <a:pt x="338" y="359"/>
                      </a:cubicBezTo>
                      <a:cubicBezTo>
                        <a:pt x="336" y="357"/>
                        <a:pt x="330" y="334"/>
                        <a:pt x="324" y="346"/>
                      </a:cubicBezTo>
                      <a:cubicBezTo>
                        <a:pt x="319" y="354"/>
                        <a:pt x="323" y="365"/>
                        <a:pt x="320" y="374"/>
                      </a:cubicBezTo>
                      <a:cubicBezTo>
                        <a:pt x="319" y="378"/>
                        <a:pt x="316" y="386"/>
                        <a:pt x="316" y="386"/>
                      </a:cubicBezTo>
                      <a:cubicBezTo>
                        <a:pt x="317" y="391"/>
                        <a:pt x="315" y="396"/>
                        <a:pt x="318" y="400"/>
                      </a:cubicBezTo>
                      <a:cubicBezTo>
                        <a:pt x="321" y="404"/>
                        <a:pt x="330" y="408"/>
                        <a:pt x="330" y="408"/>
                      </a:cubicBezTo>
                      <a:cubicBezTo>
                        <a:pt x="336" y="419"/>
                        <a:pt x="342" y="425"/>
                        <a:pt x="338" y="436"/>
                      </a:cubicBezTo>
                      <a:cubicBezTo>
                        <a:pt x="331" y="435"/>
                        <a:pt x="329" y="434"/>
                        <a:pt x="322" y="437"/>
                      </a:cubicBezTo>
                      <a:cubicBezTo>
                        <a:pt x="320" y="438"/>
                        <a:pt x="314" y="436"/>
                        <a:pt x="312" y="438"/>
                      </a:cubicBezTo>
                      <a:cubicBezTo>
                        <a:pt x="310" y="439"/>
                        <a:pt x="308" y="439"/>
                        <a:pt x="306" y="440"/>
                      </a:cubicBezTo>
                      <a:cubicBezTo>
                        <a:pt x="302" y="440"/>
                        <a:pt x="292" y="442"/>
                        <a:pt x="288" y="441"/>
                      </a:cubicBezTo>
                      <a:cubicBezTo>
                        <a:pt x="284" y="441"/>
                        <a:pt x="284" y="439"/>
                        <a:pt x="280" y="440"/>
                      </a:cubicBezTo>
                      <a:cubicBezTo>
                        <a:pt x="275" y="447"/>
                        <a:pt x="274" y="445"/>
                        <a:pt x="266" y="448"/>
                      </a:cubicBezTo>
                      <a:cubicBezTo>
                        <a:pt x="249" y="442"/>
                        <a:pt x="255" y="445"/>
                        <a:pt x="244" y="456"/>
                      </a:cubicBezTo>
                      <a:cubicBezTo>
                        <a:pt x="241" y="465"/>
                        <a:pt x="224" y="478"/>
                        <a:pt x="224" y="478"/>
                      </a:cubicBezTo>
                      <a:cubicBezTo>
                        <a:pt x="222" y="485"/>
                        <a:pt x="223" y="499"/>
                        <a:pt x="218" y="504"/>
                      </a:cubicBezTo>
                      <a:cubicBezTo>
                        <a:pt x="215" y="507"/>
                        <a:pt x="206" y="512"/>
                        <a:pt x="206" y="512"/>
                      </a:cubicBezTo>
                      <a:cubicBezTo>
                        <a:pt x="195" y="529"/>
                        <a:pt x="199" y="519"/>
                        <a:pt x="204" y="560"/>
                      </a:cubicBezTo>
                      <a:cubicBezTo>
                        <a:pt x="204" y="564"/>
                        <a:pt x="208" y="572"/>
                        <a:pt x="208" y="572"/>
                      </a:cubicBezTo>
                      <a:cubicBezTo>
                        <a:pt x="204" y="591"/>
                        <a:pt x="206" y="582"/>
                        <a:pt x="196" y="590"/>
                      </a:cubicBezTo>
                      <a:cubicBezTo>
                        <a:pt x="192" y="584"/>
                        <a:pt x="183" y="587"/>
                        <a:pt x="178" y="584"/>
                      </a:cubicBezTo>
                      <a:cubicBezTo>
                        <a:pt x="151" y="566"/>
                        <a:pt x="156" y="574"/>
                        <a:pt x="114" y="578"/>
                      </a:cubicBezTo>
                      <a:cubicBezTo>
                        <a:pt x="108" y="569"/>
                        <a:pt x="92" y="564"/>
                        <a:pt x="84" y="558"/>
                      </a:cubicBezTo>
                      <a:cubicBezTo>
                        <a:pt x="75" y="555"/>
                        <a:pt x="76" y="563"/>
                        <a:pt x="64" y="560"/>
                      </a:cubicBezTo>
                      <a:cubicBezTo>
                        <a:pt x="57" y="558"/>
                        <a:pt x="52" y="551"/>
                        <a:pt x="44" y="548"/>
                      </a:cubicBezTo>
                      <a:cubicBezTo>
                        <a:pt x="36" y="545"/>
                        <a:pt x="19" y="547"/>
                        <a:pt x="14" y="542"/>
                      </a:cubicBezTo>
                      <a:cubicBezTo>
                        <a:pt x="7" y="532"/>
                        <a:pt x="5" y="523"/>
                        <a:pt x="16" y="516"/>
                      </a:cubicBezTo>
                      <a:cubicBezTo>
                        <a:pt x="20" y="505"/>
                        <a:pt x="17" y="491"/>
                        <a:pt x="18" y="480"/>
                      </a:cubicBezTo>
                      <a:cubicBezTo>
                        <a:pt x="15" y="441"/>
                        <a:pt x="16" y="462"/>
                        <a:pt x="0" y="438"/>
                      </a:cubicBezTo>
                      <a:cubicBezTo>
                        <a:pt x="11" y="430"/>
                        <a:pt x="18" y="425"/>
                        <a:pt x="22" y="412"/>
                      </a:cubicBezTo>
                      <a:cubicBezTo>
                        <a:pt x="24" y="393"/>
                        <a:pt x="27" y="340"/>
                        <a:pt x="50" y="332"/>
                      </a:cubicBezTo>
                      <a:cubicBezTo>
                        <a:pt x="55" y="318"/>
                        <a:pt x="50" y="313"/>
                        <a:pt x="60" y="310"/>
                      </a:cubicBezTo>
                      <a:cubicBezTo>
                        <a:pt x="68" y="298"/>
                        <a:pt x="77" y="312"/>
                        <a:pt x="84" y="292"/>
                      </a:cubicBezTo>
                      <a:cubicBezTo>
                        <a:pt x="74" y="285"/>
                        <a:pt x="65" y="269"/>
                        <a:pt x="54" y="264"/>
                      </a:cubicBezTo>
                      <a:cubicBezTo>
                        <a:pt x="51" y="263"/>
                        <a:pt x="39" y="261"/>
                        <a:pt x="36" y="260"/>
                      </a:cubicBezTo>
                      <a:cubicBezTo>
                        <a:pt x="32" y="259"/>
                        <a:pt x="24" y="256"/>
                        <a:pt x="24" y="256"/>
                      </a:cubicBezTo>
                      <a:cubicBezTo>
                        <a:pt x="21" y="252"/>
                        <a:pt x="14" y="242"/>
                        <a:pt x="20" y="236"/>
                      </a:cubicBezTo>
                      <a:cubicBezTo>
                        <a:pt x="25" y="232"/>
                        <a:pt x="32" y="232"/>
                        <a:pt x="38" y="230"/>
                      </a:cubicBezTo>
                      <a:cubicBezTo>
                        <a:pt x="43" y="228"/>
                        <a:pt x="54" y="226"/>
                        <a:pt x="54" y="226"/>
                      </a:cubicBezTo>
                      <a:cubicBezTo>
                        <a:pt x="63" y="212"/>
                        <a:pt x="59" y="209"/>
                        <a:pt x="78" y="206"/>
                      </a:cubicBezTo>
                      <a:cubicBezTo>
                        <a:pt x="87" y="207"/>
                        <a:pt x="101" y="211"/>
                        <a:pt x="110" y="208"/>
                      </a:cubicBezTo>
                      <a:cubicBezTo>
                        <a:pt x="117" y="197"/>
                        <a:pt x="122" y="200"/>
                        <a:pt x="136" y="202"/>
                      </a:cubicBezTo>
                      <a:cubicBezTo>
                        <a:pt x="150" y="207"/>
                        <a:pt x="144" y="207"/>
                        <a:pt x="154" y="204"/>
                      </a:cubicBezTo>
                      <a:cubicBezTo>
                        <a:pt x="157" y="194"/>
                        <a:pt x="151" y="167"/>
                        <a:pt x="142" y="164"/>
                      </a:cubicBezTo>
                      <a:cubicBezTo>
                        <a:pt x="140" y="162"/>
                        <a:pt x="137" y="160"/>
                        <a:pt x="136" y="158"/>
                      </a:cubicBezTo>
                      <a:cubicBezTo>
                        <a:pt x="134" y="154"/>
                        <a:pt x="136" y="147"/>
                        <a:pt x="132" y="146"/>
                      </a:cubicBezTo>
                      <a:cubicBezTo>
                        <a:pt x="128" y="145"/>
                        <a:pt x="120" y="142"/>
                        <a:pt x="120" y="142"/>
                      </a:cubicBezTo>
                      <a:cubicBezTo>
                        <a:pt x="110" y="135"/>
                        <a:pt x="107" y="129"/>
                        <a:pt x="96" y="122"/>
                      </a:cubicBezTo>
                      <a:cubicBezTo>
                        <a:pt x="93" y="112"/>
                        <a:pt x="99" y="112"/>
                        <a:pt x="108" y="110"/>
                      </a:cubicBezTo>
                      <a:cubicBezTo>
                        <a:pt x="113" y="96"/>
                        <a:pt x="114" y="102"/>
                        <a:pt x="108" y="92"/>
                      </a:cubicBezTo>
                      <a:cubicBezTo>
                        <a:pt x="121" y="88"/>
                        <a:pt x="122" y="74"/>
                        <a:pt x="110" y="66"/>
                      </a:cubicBezTo>
                      <a:cubicBezTo>
                        <a:pt x="120" y="51"/>
                        <a:pt x="117" y="56"/>
                        <a:pt x="130" y="48"/>
                      </a:cubicBezTo>
                      <a:cubicBezTo>
                        <a:pt x="136" y="40"/>
                        <a:pt x="141" y="14"/>
                        <a:pt x="144" y="12"/>
                      </a:cubicBezTo>
                      <a:cubicBezTo>
                        <a:pt x="151" y="7"/>
                        <a:pt x="188" y="6"/>
                        <a:pt x="188" y="0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81" name="Freeform 141"/>
                <p:cNvSpPr>
                  <a:spLocks/>
                </p:cNvSpPr>
                <p:nvPr/>
              </p:nvSpPr>
              <p:spPr bwMode="auto">
                <a:xfrm>
                  <a:off x="-2268" y="1362"/>
                  <a:ext cx="147" cy="199"/>
                </a:xfrm>
                <a:custGeom>
                  <a:avLst/>
                  <a:gdLst>
                    <a:gd name="T0" fmla="*/ 0 w 181"/>
                    <a:gd name="T1" fmla="*/ 7 h 248"/>
                    <a:gd name="T2" fmla="*/ 18 w 181"/>
                    <a:gd name="T3" fmla="*/ 5 h 248"/>
                    <a:gd name="T4" fmla="*/ 58 w 181"/>
                    <a:gd name="T5" fmla="*/ 7 h 248"/>
                    <a:gd name="T6" fmla="*/ 88 w 181"/>
                    <a:gd name="T7" fmla="*/ 23 h 248"/>
                    <a:gd name="T8" fmla="*/ 124 w 181"/>
                    <a:gd name="T9" fmla="*/ 47 h 248"/>
                    <a:gd name="T10" fmla="*/ 148 w 181"/>
                    <a:gd name="T11" fmla="*/ 65 h 248"/>
                    <a:gd name="T12" fmla="*/ 156 w 181"/>
                    <a:gd name="T13" fmla="*/ 77 h 248"/>
                    <a:gd name="T14" fmla="*/ 158 w 181"/>
                    <a:gd name="T15" fmla="*/ 83 h 248"/>
                    <a:gd name="T16" fmla="*/ 170 w 181"/>
                    <a:gd name="T17" fmla="*/ 101 h 248"/>
                    <a:gd name="T18" fmla="*/ 180 w 181"/>
                    <a:gd name="T19" fmla="*/ 235 h 248"/>
                    <a:gd name="T20" fmla="*/ 178 w 181"/>
                    <a:gd name="T21" fmla="*/ 243 h 248"/>
                    <a:gd name="T22" fmla="*/ 166 w 181"/>
                    <a:gd name="T23" fmla="*/ 239 h 248"/>
                    <a:gd name="T24" fmla="*/ 142 w 181"/>
                    <a:gd name="T25" fmla="*/ 235 h 248"/>
                    <a:gd name="T26" fmla="*/ 110 w 181"/>
                    <a:gd name="T27" fmla="*/ 241 h 248"/>
                    <a:gd name="T28" fmla="*/ 94 w 181"/>
                    <a:gd name="T29" fmla="*/ 195 h 248"/>
                    <a:gd name="T30" fmla="*/ 82 w 181"/>
                    <a:gd name="T31" fmla="*/ 191 h 248"/>
                    <a:gd name="T32" fmla="*/ 22 w 181"/>
                    <a:gd name="T33" fmla="*/ 161 h 248"/>
                    <a:gd name="T34" fmla="*/ 24 w 181"/>
                    <a:gd name="T35" fmla="*/ 103 h 248"/>
                    <a:gd name="T36" fmla="*/ 24 w 181"/>
                    <a:gd name="T37" fmla="*/ 71 h 248"/>
                    <a:gd name="T38" fmla="*/ 20 w 181"/>
                    <a:gd name="T39" fmla="*/ 45 h 248"/>
                    <a:gd name="T40" fmla="*/ 0 w 181"/>
                    <a:gd name="T41" fmla="*/ 7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81" h="248">
                      <a:moveTo>
                        <a:pt x="0" y="7"/>
                      </a:moveTo>
                      <a:cubicBezTo>
                        <a:pt x="0" y="0"/>
                        <a:pt x="8" y="5"/>
                        <a:pt x="18" y="5"/>
                      </a:cubicBezTo>
                      <a:cubicBezTo>
                        <a:pt x="28" y="5"/>
                        <a:pt x="46" y="4"/>
                        <a:pt x="58" y="7"/>
                      </a:cubicBezTo>
                      <a:cubicBezTo>
                        <a:pt x="69" y="9"/>
                        <a:pt x="77" y="19"/>
                        <a:pt x="88" y="23"/>
                      </a:cubicBezTo>
                      <a:cubicBezTo>
                        <a:pt x="105" y="40"/>
                        <a:pt x="102" y="39"/>
                        <a:pt x="124" y="47"/>
                      </a:cubicBezTo>
                      <a:cubicBezTo>
                        <a:pt x="134" y="54"/>
                        <a:pt x="137" y="57"/>
                        <a:pt x="148" y="65"/>
                      </a:cubicBezTo>
                      <a:cubicBezTo>
                        <a:pt x="151" y="69"/>
                        <a:pt x="154" y="72"/>
                        <a:pt x="156" y="77"/>
                      </a:cubicBezTo>
                      <a:cubicBezTo>
                        <a:pt x="157" y="79"/>
                        <a:pt x="157" y="81"/>
                        <a:pt x="158" y="83"/>
                      </a:cubicBezTo>
                      <a:cubicBezTo>
                        <a:pt x="162" y="89"/>
                        <a:pt x="170" y="101"/>
                        <a:pt x="170" y="101"/>
                      </a:cubicBezTo>
                      <a:cubicBezTo>
                        <a:pt x="181" y="144"/>
                        <a:pt x="177" y="191"/>
                        <a:pt x="180" y="235"/>
                      </a:cubicBezTo>
                      <a:cubicBezTo>
                        <a:pt x="179" y="238"/>
                        <a:pt x="181" y="242"/>
                        <a:pt x="178" y="243"/>
                      </a:cubicBezTo>
                      <a:cubicBezTo>
                        <a:pt x="174" y="244"/>
                        <a:pt x="166" y="239"/>
                        <a:pt x="166" y="239"/>
                      </a:cubicBezTo>
                      <a:cubicBezTo>
                        <a:pt x="160" y="239"/>
                        <a:pt x="151" y="235"/>
                        <a:pt x="142" y="235"/>
                      </a:cubicBezTo>
                      <a:cubicBezTo>
                        <a:pt x="133" y="235"/>
                        <a:pt x="118" y="248"/>
                        <a:pt x="110" y="241"/>
                      </a:cubicBezTo>
                      <a:cubicBezTo>
                        <a:pt x="107" y="233"/>
                        <a:pt x="100" y="199"/>
                        <a:pt x="94" y="195"/>
                      </a:cubicBezTo>
                      <a:cubicBezTo>
                        <a:pt x="91" y="193"/>
                        <a:pt x="82" y="191"/>
                        <a:pt x="82" y="191"/>
                      </a:cubicBezTo>
                      <a:cubicBezTo>
                        <a:pt x="63" y="172"/>
                        <a:pt x="49" y="164"/>
                        <a:pt x="22" y="161"/>
                      </a:cubicBezTo>
                      <a:cubicBezTo>
                        <a:pt x="11" y="146"/>
                        <a:pt x="24" y="118"/>
                        <a:pt x="24" y="103"/>
                      </a:cubicBezTo>
                      <a:cubicBezTo>
                        <a:pt x="24" y="88"/>
                        <a:pt x="25" y="81"/>
                        <a:pt x="24" y="71"/>
                      </a:cubicBezTo>
                      <a:cubicBezTo>
                        <a:pt x="23" y="65"/>
                        <a:pt x="24" y="52"/>
                        <a:pt x="20" y="45"/>
                      </a:cubicBezTo>
                      <a:cubicBezTo>
                        <a:pt x="13" y="30"/>
                        <a:pt x="0" y="25"/>
                        <a:pt x="0" y="7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82" name="Freeform 142"/>
                <p:cNvSpPr>
                  <a:spLocks/>
                </p:cNvSpPr>
                <p:nvPr/>
              </p:nvSpPr>
              <p:spPr bwMode="auto">
                <a:xfrm>
                  <a:off x="-2114" y="1470"/>
                  <a:ext cx="286" cy="379"/>
                </a:xfrm>
                <a:custGeom>
                  <a:avLst/>
                  <a:gdLst>
                    <a:gd name="T0" fmla="*/ 0 w 353"/>
                    <a:gd name="T1" fmla="*/ 108 h 470"/>
                    <a:gd name="T2" fmla="*/ 18 w 353"/>
                    <a:gd name="T3" fmla="*/ 88 h 470"/>
                    <a:gd name="T4" fmla="*/ 38 w 353"/>
                    <a:gd name="T5" fmla="*/ 46 h 470"/>
                    <a:gd name="T6" fmla="*/ 52 w 353"/>
                    <a:gd name="T7" fmla="*/ 62 h 470"/>
                    <a:gd name="T8" fmla="*/ 78 w 353"/>
                    <a:gd name="T9" fmla="*/ 32 h 470"/>
                    <a:gd name="T10" fmla="*/ 110 w 353"/>
                    <a:gd name="T11" fmla="*/ 0 h 470"/>
                    <a:gd name="T12" fmla="*/ 136 w 353"/>
                    <a:gd name="T13" fmla="*/ 20 h 470"/>
                    <a:gd name="T14" fmla="*/ 164 w 353"/>
                    <a:gd name="T15" fmla="*/ 50 h 470"/>
                    <a:gd name="T16" fmla="*/ 190 w 353"/>
                    <a:gd name="T17" fmla="*/ 44 h 470"/>
                    <a:gd name="T18" fmla="*/ 218 w 353"/>
                    <a:gd name="T19" fmla="*/ 40 h 470"/>
                    <a:gd name="T20" fmla="*/ 222 w 353"/>
                    <a:gd name="T21" fmla="*/ 64 h 470"/>
                    <a:gd name="T22" fmla="*/ 230 w 353"/>
                    <a:gd name="T23" fmla="*/ 66 h 470"/>
                    <a:gd name="T24" fmla="*/ 228 w 353"/>
                    <a:gd name="T25" fmla="*/ 98 h 470"/>
                    <a:gd name="T26" fmla="*/ 248 w 353"/>
                    <a:gd name="T27" fmla="*/ 104 h 470"/>
                    <a:gd name="T28" fmla="*/ 258 w 353"/>
                    <a:gd name="T29" fmla="*/ 88 h 470"/>
                    <a:gd name="T30" fmla="*/ 272 w 353"/>
                    <a:gd name="T31" fmla="*/ 74 h 470"/>
                    <a:gd name="T32" fmla="*/ 334 w 353"/>
                    <a:gd name="T33" fmla="*/ 108 h 470"/>
                    <a:gd name="T34" fmla="*/ 298 w 353"/>
                    <a:gd name="T35" fmla="*/ 158 h 470"/>
                    <a:gd name="T36" fmla="*/ 318 w 353"/>
                    <a:gd name="T37" fmla="*/ 180 h 470"/>
                    <a:gd name="T38" fmla="*/ 326 w 353"/>
                    <a:gd name="T39" fmla="*/ 192 h 470"/>
                    <a:gd name="T40" fmla="*/ 342 w 353"/>
                    <a:gd name="T41" fmla="*/ 196 h 470"/>
                    <a:gd name="T42" fmla="*/ 348 w 353"/>
                    <a:gd name="T43" fmla="*/ 232 h 470"/>
                    <a:gd name="T44" fmla="*/ 294 w 353"/>
                    <a:gd name="T45" fmla="*/ 280 h 470"/>
                    <a:gd name="T46" fmla="*/ 282 w 353"/>
                    <a:gd name="T47" fmla="*/ 342 h 470"/>
                    <a:gd name="T48" fmla="*/ 294 w 353"/>
                    <a:gd name="T49" fmla="*/ 378 h 470"/>
                    <a:gd name="T50" fmla="*/ 282 w 353"/>
                    <a:gd name="T51" fmla="*/ 404 h 470"/>
                    <a:gd name="T52" fmla="*/ 270 w 353"/>
                    <a:gd name="T53" fmla="*/ 412 h 470"/>
                    <a:gd name="T54" fmla="*/ 240 w 353"/>
                    <a:gd name="T55" fmla="*/ 432 h 470"/>
                    <a:gd name="T56" fmla="*/ 216 w 353"/>
                    <a:gd name="T57" fmla="*/ 470 h 470"/>
                    <a:gd name="T58" fmla="*/ 186 w 353"/>
                    <a:gd name="T59" fmla="*/ 460 h 470"/>
                    <a:gd name="T60" fmla="*/ 128 w 353"/>
                    <a:gd name="T61" fmla="*/ 428 h 470"/>
                    <a:gd name="T62" fmla="*/ 98 w 353"/>
                    <a:gd name="T63" fmla="*/ 416 h 470"/>
                    <a:gd name="T64" fmla="*/ 86 w 353"/>
                    <a:gd name="T65" fmla="*/ 408 h 470"/>
                    <a:gd name="T66" fmla="*/ 58 w 353"/>
                    <a:gd name="T67" fmla="*/ 366 h 470"/>
                    <a:gd name="T68" fmla="*/ 55 w 353"/>
                    <a:gd name="T69" fmla="*/ 349 h 470"/>
                    <a:gd name="T70" fmla="*/ 40 w 353"/>
                    <a:gd name="T71" fmla="*/ 332 h 470"/>
                    <a:gd name="T72" fmla="*/ 34 w 353"/>
                    <a:gd name="T73" fmla="*/ 310 h 470"/>
                    <a:gd name="T74" fmla="*/ 36 w 353"/>
                    <a:gd name="T75" fmla="*/ 212 h 470"/>
                    <a:gd name="T76" fmla="*/ 68 w 353"/>
                    <a:gd name="T77" fmla="*/ 148 h 470"/>
                    <a:gd name="T78" fmla="*/ 30 w 353"/>
                    <a:gd name="T79" fmla="*/ 122 h 470"/>
                    <a:gd name="T80" fmla="*/ 0 w 353"/>
                    <a:gd name="T81" fmla="*/ 108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53" h="470">
                      <a:moveTo>
                        <a:pt x="0" y="108"/>
                      </a:moveTo>
                      <a:cubicBezTo>
                        <a:pt x="3" y="96"/>
                        <a:pt x="7" y="92"/>
                        <a:pt x="18" y="88"/>
                      </a:cubicBezTo>
                      <a:cubicBezTo>
                        <a:pt x="32" y="67"/>
                        <a:pt x="5" y="57"/>
                        <a:pt x="38" y="46"/>
                      </a:cubicBezTo>
                      <a:cubicBezTo>
                        <a:pt x="49" y="50"/>
                        <a:pt x="41" y="58"/>
                        <a:pt x="52" y="62"/>
                      </a:cubicBezTo>
                      <a:cubicBezTo>
                        <a:pt x="68" y="58"/>
                        <a:pt x="70" y="46"/>
                        <a:pt x="78" y="32"/>
                      </a:cubicBezTo>
                      <a:cubicBezTo>
                        <a:pt x="85" y="19"/>
                        <a:pt x="98" y="8"/>
                        <a:pt x="110" y="0"/>
                      </a:cubicBezTo>
                      <a:cubicBezTo>
                        <a:pt x="120" y="10"/>
                        <a:pt x="121" y="15"/>
                        <a:pt x="136" y="20"/>
                      </a:cubicBezTo>
                      <a:cubicBezTo>
                        <a:pt x="147" y="31"/>
                        <a:pt x="148" y="45"/>
                        <a:pt x="164" y="50"/>
                      </a:cubicBezTo>
                      <a:cubicBezTo>
                        <a:pt x="173" y="48"/>
                        <a:pt x="181" y="46"/>
                        <a:pt x="190" y="44"/>
                      </a:cubicBezTo>
                      <a:cubicBezTo>
                        <a:pt x="201" y="37"/>
                        <a:pt x="203" y="38"/>
                        <a:pt x="218" y="40"/>
                      </a:cubicBezTo>
                      <a:cubicBezTo>
                        <a:pt x="219" y="48"/>
                        <a:pt x="219" y="57"/>
                        <a:pt x="222" y="64"/>
                      </a:cubicBezTo>
                      <a:cubicBezTo>
                        <a:pt x="223" y="66"/>
                        <a:pt x="229" y="64"/>
                        <a:pt x="230" y="66"/>
                      </a:cubicBezTo>
                      <a:cubicBezTo>
                        <a:pt x="232" y="70"/>
                        <a:pt x="225" y="92"/>
                        <a:pt x="228" y="98"/>
                      </a:cubicBezTo>
                      <a:cubicBezTo>
                        <a:pt x="231" y="104"/>
                        <a:pt x="243" y="106"/>
                        <a:pt x="248" y="104"/>
                      </a:cubicBezTo>
                      <a:cubicBezTo>
                        <a:pt x="257" y="113"/>
                        <a:pt x="250" y="96"/>
                        <a:pt x="258" y="88"/>
                      </a:cubicBezTo>
                      <a:cubicBezTo>
                        <a:pt x="260" y="74"/>
                        <a:pt x="257" y="70"/>
                        <a:pt x="272" y="74"/>
                      </a:cubicBezTo>
                      <a:cubicBezTo>
                        <a:pt x="284" y="92"/>
                        <a:pt x="314" y="104"/>
                        <a:pt x="334" y="108"/>
                      </a:cubicBezTo>
                      <a:cubicBezTo>
                        <a:pt x="343" y="134"/>
                        <a:pt x="313" y="143"/>
                        <a:pt x="298" y="158"/>
                      </a:cubicBezTo>
                      <a:cubicBezTo>
                        <a:pt x="292" y="177"/>
                        <a:pt x="300" y="176"/>
                        <a:pt x="318" y="180"/>
                      </a:cubicBezTo>
                      <a:cubicBezTo>
                        <a:pt x="321" y="184"/>
                        <a:pt x="321" y="191"/>
                        <a:pt x="326" y="192"/>
                      </a:cubicBezTo>
                      <a:cubicBezTo>
                        <a:pt x="331" y="193"/>
                        <a:pt x="342" y="196"/>
                        <a:pt x="342" y="196"/>
                      </a:cubicBezTo>
                      <a:cubicBezTo>
                        <a:pt x="353" y="213"/>
                        <a:pt x="352" y="206"/>
                        <a:pt x="348" y="232"/>
                      </a:cubicBezTo>
                      <a:cubicBezTo>
                        <a:pt x="343" y="260"/>
                        <a:pt x="319" y="274"/>
                        <a:pt x="294" y="280"/>
                      </a:cubicBezTo>
                      <a:cubicBezTo>
                        <a:pt x="275" y="299"/>
                        <a:pt x="284" y="302"/>
                        <a:pt x="282" y="342"/>
                      </a:cubicBezTo>
                      <a:cubicBezTo>
                        <a:pt x="284" y="362"/>
                        <a:pt x="279" y="368"/>
                        <a:pt x="294" y="378"/>
                      </a:cubicBezTo>
                      <a:cubicBezTo>
                        <a:pt x="292" y="385"/>
                        <a:pt x="288" y="399"/>
                        <a:pt x="282" y="404"/>
                      </a:cubicBezTo>
                      <a:cubicBezTo>
                        <a:pt x="278" y="407"/>
                        <a:pt x="270" y="412"/>
                        <a:pt x="270" y="412"/>
                      </a:cubicBezTo>
                      <a:cubicBezTo>
                        <a:pt x="260" y="433"/>
                        <a:pt x="262" y="425"/>
                        <a:pt x="240" y="432"/>
                      </a:cubicBezTo>
                      <a:cubicBezTo>
                        <a:pt x="237" y="444"/>
                        <a:pt x="227" y="463"/>
                        <a:pt x="216" y="470"/>
                      </a:cubicBezTo>
                      <a:cubicBezTo>
                        <a:pt x="202" y="468"/>
                        <a:pt x="197" y="467"/>
                        <a:pt x="186" y="460"/>
                      </a:cubicBezTo>
                      <a:cubicBezTo>
                        <a:pt x="172" y="439"/>
                        <a:pt x="152" y="430"/>
                        <a:pt x="128" y="428"/>
                      </a:cubicBezTo>
                      <a:cubicBezTo>
                        <a:pt x="116" y="424"/>
                        <a:pt x="109" y="423"/>
                        <a:pt x="98" y="416"/>
                      </a:cubicBezTo>
                      <a:cubicBezTo>
                        <a:pt x="94" y="413"/>
                        <a:pt x="86" y="408"/>
                        <a:pt x="86" y="408"/>
                      </a:cubicBezTo>
                      <a:cubicBezTo>
                        <a:pt x="80" y="398"/>
                        <a:pt x="62" y="376"/>
                        <a:pt x="58" y="366"/>
                      </a:cubicBezTo>
                      <a:cubicBezTo>
                        <a:pt x="53" y="357"/>
                        <a:pt x="58" y="355"/>
                        <a:pt x="55" y="349"/>
                      </a:cubicBezTo>
                      <a:cubicBezTo>
                        <a:pt x="52" y="343"/>
                        <a:pt x="43" y="338"/>
                        <a:pt x="40" y="332"/>
                      </a:cubicBezTo>
                      <a:cubicBezTo>
                        <a:pt x="38" y="325"/>
                        <a:pt x="34" y="310"/>
                        <a:pt x="34" y="310"/>
                      </a:cubicBezTo>
                      <a:cubicBezTo>
                        <a:pt x="35" y="277"/>
                        <a:pt x="35" y="245"/>
                        <a:pt x="36" y="212"/>
                      </a:cubicBezTo>
                      <a:cubicBezTo>
                        <a:pt x="37" y="196"/>
                        <a:pt x="52" y="153"/>
                        <a:pt x="68" y="148"/>
                      </a:cubicBezTo>
                      <a:cubicBezTo>
                        <a:pt x="87" y="119"/>
                        <a:pt x="52" y="123"/>
                        <a:pt x="30" y="122"/>
                      </a:cubicBezTo>
                      <a:cubicBezTo>
                        <a:pt x="25" y="120"/>
                        <a:pt x="0" y="112"/>
                        <a:pt x="0" y="108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83" name="Freeform 143"/>
                <p:cNvSpPr>
                  <a:spLocks/>
                </p:cNvSpPr>
                <p:nvPr/>
              </p:nvSpPr>
              <p:spPr bwMode="auto">
                <a:xfrm>
                  <a:off x="-2138" y="1421"/>
                  <a:ext cx="120" cy="135"/>
                </a:xfrm>
                <a:custGeom>
                  <a:avLst/>
                  <a:gdLst>
                    <a:gd name="T0" fmla="*/ 2 w 148"/>
                    <a:gd name="T1" fmla="*/ 8 h 168"/>
                    <a:gd name="T2" fmla="*/ 22 w 148"/>
                    <a:gd name="T3" fmla="*/ 6 h 168"/>
                    <a:gd name="T4" fmla="*/ 46 w 148"/>
                    <a:gd name="T5" fmla="*/ 0 h 168"/>
                    <a:gd name="T6" fmla="*/ 72 w 148"/>
                    <a:gd name="T7" fmla="*/ 2 h 168"/>
                    <a:gd name="T8" fmla="*/ 80 w 148"/>
                    <a:gd name="T9" fmla="*/ 12 h 168"/>
                    <a:gd name="T10" fmla="*/ 110 w 148"/>
                    <a:gd name="T11" fmla="*/ 22 h 168"/>
                    <a:gd name="T12" fmla="*/ 126 w 148"/>
                    <a:gd name="T13" fmla="*/ 27 h 168"/>
                    <a:gd name="T14" fmla="*/ 144 w 148"/>
                    <a:gd name="T15" fmla="*/ 34 h 168"/>
                    <a:gd name="T16" fmla="*/ 138 w 148"/>
                    <a:gd name="T17" fmla="*/ 60 h 168"/>
                    <a:gd name="T18" fmla="*/ 118 w 148"/>
                    <a:gd name="T19" fmla="*/ 80 h 168"/>
                    <a:gd name="T20" fmla="*/ 88 w 148"/>
                    <a:gd name="T21" fmla="*/ 118 h 168"/>
                    <a:gd name="T22" fmla="*/ 64 w 148"/>
                    <a:gd name="T23" fmla="*/ 104 h 168"/>
                    <a:gd name="T24" fmla="*/ 52 w 148"/>
                    <a:gd name="T25" fmla="*/ 113 h 168"/>
                    <a:gd name="T26" fmla="*/ 48 w 148"/>
                    <a:gd name="T27" fmla="*/ 137 h 168"/>
                    <a:gd name="T28" fmla="*/ 28 w 148"/>
                    <a:gd name="T29" fmla="*/ 160 h 168"/>
                    <a:gd name="T30" fmla="*/ 22 w 148"/>
                    <a:gd name="T31" fmla="*/ 152 h 168"/>
                    <a:gd name="T32" fmla="*/ 14 w 148"/>
                    <a:gd name="T33" fmla="*/ 44 h 168"/>
                    <a:gd name="T34" fmla="*/ 2 w 148"/>
                    <a:gd name="T35" fmla="*/ 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8" h="168">
                      <a:moveTo>
                        <a:pt x="2" y="8"/>
                      </a:moveTo>
                      <a:cubicBezTo>
                        <a:pt x="4" y="1"/>
                        <a:pt x="15" y="7"/>
                        <a:pt x="22" y="6"/>
                      </a:cubicBezTo>
                      <a:cubicBezTo>
                        <a:pt x="29" y="5"/>
                        <a:pt x="38" y="1"/>
                        <a:pt x="46" y="0"/>
                      </a:cubicBezTo>
                      <a:cubicBezTo>
                        <a:pt x="55" y="1"/>
                        <a:pt x="63" y="0"/>
                        <a:pt x="72" y="2"/>
                      </a:cubicBezTo>
                      <a:cubicBezTo>
                        <a:pt x="83" y="4"/>
                        <a:pt x="74" y="6"/>
                        <a:pt x="80" y="12"/>
                      </a:cubicBezTo>
                      <a:cubicBezTo>
                        <a:pt x="86" y="18"/>
                        <a:pt x="102" y="20"/>
                        <a:pt x="110" y="22"/>
                      </a:cubicBezTo>
                      <a:cubicBezTo>
                        <a:pt x="118" y="25"/>
                        <a:pt x="120" y="25"/>
                        <a:pt x="126" y="27"/>
                      </a:cubicBezTo>
                      <a:cubicBezTo>
                        <a:pt x="132" y="29"/>
                        <a:pt x="142" y="29"/>
                        <a:pt x="144" y="34"/>
                      </a:cubicBezTo>
                      <a:cubicBezTo>
                        <a:pt x="147" y="45"/>
                        <a:pt x="148" y="53"/>
                        <a:pt x="138" y="60"/>
                      </a:cubicBezTo>
                      <a:cubicBezTo>
                        <a:pt x="135" y="70"/>
                        <a:pt x="125" y="69"/>
                        <a:pt x="118" y="80"/>
                      </a:cubicBezTo>
                      <a:cubicBezTo>
                        <a:pt x="110" y="92"/>
                        <a:pt x="101" y="114"/>
                        <a:pt x="88" y="118"/>
                      </a:cubicBezTo>
                      <a:cubicBezTo>
                        <a:pt x="59" y="111"/>
                        <a:pt x="81" y="110"/>
                        <a:pt x="64" y="104"/>
                      </a:cubicBezTo>
                      <a:cubicBezTo>
                        <a:pt x="59" y="104"/>
                        <a:pt x="55" y="108"/>
                        <a:pt x="52" y="113"/>
                      </a:cubicBezTo>
                      <a:cubicBezTo>
                        <a:pt x="49" y="118"/>
                        <a:pt x="52" y="129"/>
                        <a:pt x="48" y="137"/>
                      </a:cubicBezTo>
                      <a:cubicBezTo>
                        <a:pt x="44" y="145"/>
                        <a:pt x="32" y="157"/>
                        <a:pt x="28" y="160"/>
                      </a:cubicBezTo>
                      <a:cubicBezTo>
                        <a:pt x="23" y="168"/>
                        <a:pt x="28" y="161"/>
                        <a:pt x="22" y="152"/>
                      </a:cubicBezTo>
                      <a:cubicBezTo>
                        <a:pt x="20" y="116"/>
                        <a:pt x="17" y="80"/>
                        <a:pt x="14" y="44"/>
                      </a:cubicBezTo>
                      <a:cubicBezTo>
                        <a:pt x="13" y="38"/>
                        <a:pt x="0" y="10"/>
                        <a:pt x="2" y="8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84" name="Freeform 144"/>
                <p:cNvSpPr>
                  <a:spLocks/>
                </p:cNvSpPr>
                <p:nvPr/>
              </p:nvSpPr>
              <p:spPr bwMode="auto">
                <a:xfrm>
                  <a:off x="-2197" y="1314"/>
                  <a:ext cx="255" cy="202"/>
                </a:xfrm>
                <a:custGeom>
                  <a:avLst/>
                  <a:gdLst>
                    <a:gd name="T0" fmla="*/ 6 w 313"/>
                    <a:gd name="T1" fmla="*/ 85 h 252"/>
                    <a:gd name="T2" fmla="*/ 30 w 313"/>
                    <a:gd name="T3" fmla="*/ 55 h 252"/>
                    <a:gd name="T4" fmla="*/ 44 w 313"/>
                    <a:gd name="T5" fmla="*/ 29 h 252"/>
                    <a:gd name="T6" fmla="*/ 56 w 313"/>
                    <a:gd name="T7" fmla="*/ 23 h 252"/>
                    <a:gd name="T8" fmla="*/ 76 w 313"/>
                    <a:gd name="T9" fmla="*/ 15 h 252"/>
                    <a:gd name="T10" fmla="*/ 88 w 313"/>
                    <a:gd name="T11" fmla="*/ 31 h 252"/>
                    <a:gd name="T12" fmla="*/ 136 w 313"/>
                    <a:gd name="T13" fmla="*/ 21 h 252"/>
                    <a:gd name="T14" fmla="*/ 166 w 313"/>
                    <a:gd name="T15" fmla="*/ 15 h 252"/>
                    <a:gd name="T16" fmla="*/ 184 w 313"/>
                    <a:gd name="T17" fmla="*/ 9 h 252"/>
                    <a:gd name="T18" fmla="*/ 214 w 313"/>
                    <a:gd name="T19" fmla="*/ 15 h 252"/>
                    <a:gd name="T20" fmla="*/ 222 w 313"/>
                    <a:gd name="T21" fmla="*/ 43 h 252"/>
                    <a:gd name="T22" fmla="*/ 300 w 313"/>
                    <a:gd name="T23" fmla="*/ 57 h 252"/>
                    <a:gd name="T24" fmla="*/ 302 w 313"/>
                    <a:gd name="T25" fmla="*/ 101 h 252"/>
                    <a:gd name="T26" fmla="*/ 282 w 313"/>
                    <a:gd name="T27" fmla="*/ 135 h 252"/>
                    <a:gd name="T28" fmla="*/ 282 w 313"/>
                    <a:gd name="T29" fmla="*/ 167 h 252"/>
                    <a:gd name="T30" fmla="*/ 288 w 313"/>
                    <a:gd name="T31" fmla="*/ 205 h 252"/>
                    <a:gd name="T32" fmla="*/ 294 w 313"/>
                    <a:gd name="T33" fmla="*/ 223 h 252"/>
                    <a:gd name="T34" fmla="*/ 276 w 313"/>
                    <a:gd name="T35" fmla="*/ 249 h 252"/>
                    <a:gd name="T36" fmla="*/ 242 w 313"/>
                    <a:gd name="T37" fmla="*/ 219 h 252"/>
                    <a:gd name="T38" fmla="*/ 226 w 313"/>
                    <a:gd name="T39" fmla="*/ 209 h 252"/>
                    <a:gd name="T40" fmla="*/ 212 w 313"/>
                    <a:gd name="T41" fmla="*/ 195 h 252"/>
                    <a:gd name="T42" fmla="*/ 210 w 313"/>
                    <a:gd name="T43" fmla="*/ 173 h 252"/>
                    <a:gd name="T44" fmla="*/ 202 w 313"/>
                    <a:gd name="T45" fmla="*/ 165 h 252"/>
                    <a:gd name="T46" fmla="*/ 184 w 313"/>
                    <a:gd name="T47" fmla="*/ 161 h 252"/>
                    <a:gd name="T48" fmla="*/ 154 w 313"/>
                    <a:gd name="T49" fmla="*/ 149 h 252"/>
                    <a:gd name="T50" fmla="*/ 134 w 313"/>
                    <a:gd name="T51" fmla="*/ 137 h 252"/>
                    <a:gd name="T52" fmla="*/ 72 w 313"/>
                    <a:gd name="T53" fmla="*/ 141 h 252"/>
                    <a:gd name="T54" fmla="*/ 52 w 313"/>
                    <a:gd name="T55" fmla="*/ 119 h 252"/>
                    <a:gd name="T56" fmla="*/ 8 w 313"/>
                    <a:gd name="T57" fmla="*/ 97 h 252"/>
                    <a:gd name="T58" fmla="*/ 6 w 313"/>
                    <a:gd name="T59" fmla="*/ 85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13" h="252">
                      <a:moveTo>
                        <a:pt x="6" y="85"/>
                      </a:moveTo>
                      <a:cubicBezTo>
                        <a:pt x="9" y="76"/>
                        <a:pt x="21" y="61"/>
                        <a:pt x="30" y="55"/>
                      </a:cubicBezTo>
                      <a:cubicBezTo>
                        <a:pt x="36" y="47"/>
                        <a:pt x="39" y="37"/>
                        <a:pt x="44" y="29"/>
                      </a:cubicBezTo>
                      <a:cubicBezTo>
                        <a:pt x="46" y="25"/>
                        <a:pt x="52" y="25"/>
                        <a:pt x="56" y="23"/>
                      </a:cubicBezTo>
                      <a:cubicBezTo>
                        <a:pt x="63" y="13"/>
                        <a:pt x="64" y="13"/>
                        <a:pt x="76" y="15"/>
                      </a:cubicBezTo>
                      <a:cubicBezTo>
                        <a:pt x="81" y="22"/>
                        <a:pt x="81" y="26"/>
                        <a:pt x="88" y="31"/>
                      </a:cubicBezTo>
                      <a:cubicBezTo>
                        <a:pt x="104" y="26"/>
                        <a:pt x="118" y="23"/>
                        <a:pt x="136" y="21"/>
                      </a:cubicBezTo>
                      <a:cubicBezTo>
                        <a:pt x="146" y="19"/>
                        <a:pt x="156" y="17"/>
                        <a:pt x="166" y="15"/>
                      </a:cubicBezTo>
                      <a:cubicBezTo>
                        <a:pt x="172" y="6"/>
                        <a:pt x="174" y="7"/>
                        <a:pt x="184" y="9"/>
                      </a:cubicBezTo>
                      <a:cubicBezTo>
                        <a:pt x="203" y="22"/>
                        <a:pt x="177" y="0"/>
                        <a:pt x="214" y="15"/>
                      </a:cubicBezTo>
                      <a:cubicBezTo>
                        <a:pt x="208" y="13"/>
                        <a:pt x="215" y="36"/>
                        <a:pt x="222" y="43"/>
                      </a:cubicBezTo>
                      <a:cubicBezTo>
                        <a:pt x="248" y="42"/>
                        <a:pt x="286" y="30"/>
                        <a:pt x="300" y="57"/>
                      </a:cubicBezTo>
                      <a:cubicBezTo>
                        <a:pt x="313" y="66"/>
                        <a:pt x="305" y="88"/>
                        <a:pt x="302" y="101"/>
                      </a:cubicBezTo>
                      <a:cubicBezTo>
                        <a:pt x="299" y="114"/>
                        <a:pt x="285" y="124"/>
                        <a:pt x="282" y="135"/>
                      </a:cubicBezTo>
                      <a:cubicBezTo>
                        <a:pt x="278" y="148"/>
                        <a:pt x="277" y="153"/>
                        <a:pt x="282" y="167"/>
                      </a:cubicBezTo>
                      <a:cubicBezTo>
                        <a:pt x="280" y="186"/>
                        <a:pt x="281" y="190"/>
                        <a:pt x="288" y="205"/>
                      </a:cubicBezTo>
                      <a:cubicBezTo>
                        <a:pt x="291" y="211"/>
                        <a:pt x="294" y="223"/>
                        <a:pt x="294" y="223"/>
                      </a:cubicBezTo>
                      <a:cubicBezTo>
                        <a:pt x="291" y="252"/>
                        <a:pt x="293" y="237"/>
                        <a:pt x="276" y="249"/>
                      </a:cubicBezTo>
                      <a:cubicBezTo>
                        <a:pt x="247" y="246"/>
                        <a:pt x="256" y="240"/>
                        <a:pt x="242" y="219"/>
                      </a:cubicBezTo>
                      <a:cubicBezTo>
                        <a:pt x="239" y="214"/>
                        <a:pt x="226" y="209"/>
                        <a:pt x="226" y="209"/>
                      </a:cubicBezTo>
                      <a:cubicBezTo>
                        <a:pt x="221" y="202"/>
                        <a:pt x="217" y="202"/>
                        <a:pt x="212" y="195"/>
                      </a:cubicBezTo>
                      <a:cubicBezTo>
                        <a:pt x="209" y="189"/>
                        <a:pt x="212" y="178"/>
                        <a:pt x="210" y="173"/>
                      </a:cubicBezTo>
                      <a:cubicBezTo>
                        <a:pt x="208" y="168"/>
                        <a:pt x="206" y="167"/>
                        <a:pt x="202" y="165"/>
                      </a:cubicBezTo>
                      <a:cubicBezTo>
                        <a:pt x="198" y="163"/>
                        <a:pt x="192" y="164"/>
                        <a:pt x="184" y="161"/>
                      </a:cubicBezTo>
                      <a:cubicBezTo>
                        <a:pt x="176" y="158"/>
                        <a:pt x="162" y="153"/>
                        <a:pt x="154" y="149"/>
                      </a:cubicBezTo>
                      <a:cubicBezTo>
                        <a:pt x="146" y="145"/>
                        <a:pt x="148" y="138"/>
                        <a:pt x="134" y="137"/>
                      </a:cubicBezTo>
                      <a:cubicBezTo>
                        <a:pt x="113" y="138"/>
                        <a:pt x="91" y="151"/>
                        <a:pt x="72" y="141"/>
                      </a:cubicBezTo>
                      <a:cubicBezTo>
                        <a:pt x="67" y="139"/>
                        <a:pt x="55" y="123"/>
                        <a:pt x="52" y="119"/>
                      </a:cubicBezTo>
                      <a:cubicBezTo>
                        <a:pt x="45" y="110"/>
                        <a:pt x="19" y="99"/>
                        <a:pt x="8" y="97"/>
                      </a:cubicBezTo>
                      <a:cubicBezTo>
                        <a:pt x="0" y="89"/>
                        <a:pt x="0" y="93"/>
                        <a:pt x="6" y="85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85" name="Freeform 145"/>
                <p:cNvSpPr>
                  <a:spLocks/>
                </p:cNvSpPr>
                <p:nvPr/>
              </p:nvSpPr>
              <p:spPr bwMode="auto">
                <a:xfrm>
                  <a:off x="-1974" y="1181"/>
                  <a:ext cx="330" cy="377"/>
                </a:xfrm>
                <a:custGeom>
                  <a:avLst/>
                  <a:gdLst>
                    <a:gd name="T0" fmla="*/ 18 w 404"/>
                    <a:gd name="T1" fmla="*/ 213 h 467"/>
                    <a:gd name="T2" fmla="*/ 33 w 404"/>
                    <a:gd name="T3" fmla="*/ 139 h 467"/>
                    <a:gd name="T4" fmla="*/ 67 w 404"/>
                    <a:gd name="T5" fmla="*/ 125 h 467"/>
                    <a:gd name="T6" fmla="*/ 97 w 404"/>
                    <a:gd name="T7" fmla="*/ 123 h 467"/>
                    <a:gd name="T8" fmla="*/ 123 w 404"/>
                    <a:gd name="T9" fmla="*/ 129 h 467"/>
                    <a:gd name="T10" fmla="*/ 151 w 404"/>
                    <a:gd name="T11" fmla="*/ 113 h 467"/>
                    <a:gd name="T12" fmla="*/ 203 w 404"/>
                    <a:gd name="T13" fmla="*/ 81 h 467"/>
                    <a:gd name="T14" fmla="*/ 199 w 404"/>
                    <a:gd name="T15" fmla="*/ 63 h 467"/>
                    <a:gd name="T16" fmla="*/ 197 w 404"/>
                    <a:gd name="T17" fmla="*/ 45 h 467"/>
                    <a:gd name="T18" fmla="*/ 193 w 404"/>
                    <a:gd name="T19" fmla="*/ 33 h 467"/>
                    <a:gd name="T20" fmla="*/ 211 w 404"/>
                    <a:gd name="T21" fmla="*/ 3 h 467"/>
                    <a:gd name="T22" fmla="*/ 245 w 404"/>
                    <a:gd name="T23" fmla="*/ 13 h 467"/>
                    <a:gd name="T24" fmla="*/ 273 w 404"/>
                    <a:gd name="T25" fmla="*/ 29 h 467"/>
                    <a:gd name="T26" fmla="*/ 301 w 404"/>
                    <a:gd name="T27" fmla="*/ 53 h 467"/>
                    <a:gd name="T28" fmla="*/ 317 w 404"/>
                    <a:gd name="T29" fmla="*/ 69 h 467"/>
                    <a:gd name="T30" fmla="*/ 325 w 404"/>
                    <a:gd name="T31" fmla="*/ 81 h 467"/>
                    <a:gd name="T32" fmla="*/ 329 w 404"/>
                    <a:gd name="T33" fmla="*/ 103 h 467"/>
                    <a:gd name="T34" fmla="*/ 347 w 404"/>
                    <a:gd name="T35" fmla="*/ 115 h 467"/>
                    <a:gd name="T36" fmla="*/ 349 w 404"/>
                    <a:gd name="T37" fmla="*/ 179 h 467"/>
                    <a:gd name="T38" fmla="*/ 351 w 404"/>
                    <a:gd name="T39" fmla="*/ 267 h 467"/>
                    <a:gd name="T40" fmla="*/ 363 w 404"/>
                    <a:gd name="T41" fmla="*/ 273 h 467"/>
                    <a:gd name="T42" fmla="*/ 399 w 404"/>
                    <a:gd name="T43" fmla="*/ 293 h 467"/>
                    <a:gd name="T44" fmla="*/ 383 w 404"/>
                    <a:gd name="T45" fmla="*/ 317 h 467"/>
                    <a:gd name="T46" fmla="*/ 383 w 404"/>
                    <a:gd name="T47" fmla="*/ 347 h 467"/>
                    <a:gd name="T48" fmla="*/ 377 w 404"/>
                    <a:gd name="T49" fmla="*/ 361 h 467"/>
                    <a:gd name="T50" fmla="*/ 365 w 404"/>
                    <a:gd name="T51" fmla="*/ 369 h 467"/>
                    <a:gd name="T52" fmla="*/ 309 w 404"/>
                    <a:gd name="T53" fmla="*/ 357 h 467"/>
                    <a:gd name="T54" fmla="*/ 259 w 404"/>
                    <a:gd name="T55" fmla="*/ 375 h 467"/>
                    <a:gd name="T56" fmla="*/ 271 w 404"/>
                    <a:gd name="T57" fmla="*/ 431 h 467"/>
                    <a:gd name="T58" fmla="*/ 269 w 404"/>
                    <a:gd name="T59" fmla="*/ 443 h 467"/>
                    <a:gd name="T60" fmla="*/ 257 w 404"/>
                    <a:gd name="T61" fmla="*/ 451 h 467"/>
                    <a:gd name="T62" fmla="*/ 239 w 404"/>
                    <a:gd name="T63" fmla="*/ 445 h 467"/>
                    <a:gd name="T64" fmla="*/ 233 w 404"/>
                    <a:gd name="T65" fmla="*/ 443 h 467"/>
                    <a:gd name="T66" fmla="*/ 213 w 404"/>
                    <a:gd name="T67" fmla="*/ 433 h 467"/>
                    <a:gd name="T68" fmla="*/ 197 w 404"/>
                    <a:gd name="T69" fmla="*/ 453 h 467"/>
                    <a:gd name="T70" fmla="*/ 173 w 404"/>
                    <a:gd name="T71" fmla="*/ 465 h 467"/>
                    <a:gd name="T72" fmla="*/ 143 w 404"/>
                    <a:gd name="T73" fmla="*/ 461 h 467"/>
                    <a:gd name="T74" fmla="*/ 115 w 404"/>
                    <a:gd name="T75" fmla="*/ 451 h 467"/>
                    <a:gd name="T76" fmla="*/ 95 w 404"/>
                    <a:gd name="T77" fmla="*/ 433 h 467"/>
                    <a:gd name="T78" fmla="*/ 81 w 404"/>
                    <a:gd name="T79" fmla="*/ 435 h 467"/>
                    <a:gd name="T80" fmla="*/ 71 w 404"/>
                    <a:gd name="T81" fmla="*/ 463 h 467"/>
                    <a:gd name="T82" fmla="*/ 47 w 404"/>
                    <a:gd name="T83" fmla="*/ 423 h 467"/>
                    <a:gd name="T84" fmla="*/ 17 w 404"/>
                    <a:gd name="T85" fmla="*/ 397 h 467"/>
                    <a:gd name="T86" fmla="*/ 7 w 404"/>
                    <a:gd name="T87" fmla="*/ 351 h 467"/>
                    <a:gd name="T88" fmla="*/ 9 w 404"/>
                    <a:gd name="T89" fmla="*/ 293 h 467"/>
                    <a:gd name="T90" fmla="*/ 25 w 404"/>
                    <a:gd name="T91" fmla="*/ 275 h 467"/>
                    <a:gd name="T92" fmla="*/ 29 w 404"/>
                    <a:gd name="T93" fmla="*/ 263 h 467"/>
                    <a:gd name="T94" fmla="*/ 17 w 404"/>
                    <a:gd name="T95" fmla="*/ 219 h 467"/>
                    <a:gd name="T96" fmla="*/ 18 w 404"/>
                    <a:gd name="T97" fmla="*/ 213 h 4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04" h="467">
                      <a:moveTo>
                        <a:pt x="18" y="213"/>
                      </a:moveTo>
                      <a:cubicBezTo>
                        <a:pt x="11" y="191"/>
                        <a:pt x="8" y="147"/>
                        <a:pt x="33" y="139"/>
                      </a:cubicBezTo>
                      <a:cubicBezTo>
                        <a:pt x="49" y="155"/>
                        <a:pt x="55" y="137"/>
                        <a:pt x="67" y="125"/>
                      </a:cubicBezTo>
                      <a:cubicBezTo>
                        <a:pt x="81" y="127"/>
                        <a:pt x="85" y="127"/>
                        <a:pt x="97" y="123"/>
                      </a:cubicBezTo>
                      <a:cubicBezTo>
                        <a:pt x="106" y="125"/>
                        <a:pt x="114" y="127"/>
                        <a:pt x="123" y="129"/>
                      </a:cubicBezTo>
                      <a:cubicBezTo>
                        <a:pt x="135" y="125"/>
                        <a:pt x="138" y="116"/>
                        <a:pt x="151" y="113"/>
                      </a:cubicBezTo>
                      <a:cubicBezTo>
                        <a:pt x="171" y="118"/>
                        <a:pt x="187" y="92"/>
                        <a:pt x="203" y="81"/>
                      </a:cubicBezTo>
                      <a:cubicBezTo>
                        <a:pt x="206" y="73"/>
                        <a:pt x="204" y="70"/>
                        <a:pt x="199" y="63"/>
                      </a:cubicBezTo>
                      <a:cubicBezTo>
                        <a:pt x="198" y="57"/>
                        <a:pt x="198" y="51"/>
                        <a:pt x="197" y="45"/>
                      </a:cubicBezTo>
                      <a:cubicBezTo>
                        <a:pt x="196" y="41"/>
                        <a:pt x="193" y="33"/>
                        <a:pt x="193" y="33"/>
                      </a:cubicBezTo>
                      <a:cubicBezTo>
                        <a:pt x="195" y="11"/>
                        <a:pt x="192" y="8"/>
                        <a:pt x="211" y="3"/>
                      </a:cubicBezTo>
                      <a:cubicBezTo>
                        <a:pt x="219" y="0"/>
                        <a:pt x="235" y="9"/>
                        <a:pt x="245" y="13"/>
                      </a:cubicBezTo>
                      <a:cubicBezTo>
                        <a:pt x="255" y="17"/>
                        <a:pt x="264" y="22"/>
                        <a:pt x="273" y="29"/>
                      </a:cubicBezTo>
                      <a:cubicBezTo>
                        <a:pt x="281" y="40"/>
                        <a:pt x="288" y="50"/>
                        <a:pt x="301" y="53"/>
                      </a:cubicBezTo>
                      <a:cubicBezTo>
                        <a:pt x="307" y="57"/>
                        <a:pt x="312" y="63"/>
                        <a:pt x="317" y="69"/>
                      </a:cubicBezTo>
                      <a:cubicBezTo>
                        <a:pt x="320" y="73"/>
                        <a:pt x="325" y="81"/>
                        <a:pt x="325" y="81"/>
                      </a:cubicBezTo>
                      <a:cubicBezTo>
                        <a:pt x="326" y="88"/>
                        <a:pt x="324" y="98"/>
                        <a:pt x="329" y="103"/>
                      </a:cubicBezTo>
                      <a:cubicBezTo>
                        <a:pt x="334" y="108"/>
                        <a:pt x="347" y="115"/>
                        <a:pt x="347" y="115"/>
                      </a:cubicBezTo>
                      <a:cubicBezTo>
                        <a:pt x="351" y="132"/>
                        <a:pt x="348" y="165"/>
                        <a:pt x="349" y="179"/>
                      </a:cubicBezTo>
                      <a:cubicBezTo>
                        <a:pt x="350" y="208"/>
                        <a:pt x="348" y="238"/>
                        <a:pt x="351" y="267"/>
                      </a:cubicBezTo>
                      <a:cubicBezTo>
                        <a:pt x="351" y="270"/>
                        <a:pt x="361" y="272"/>
                        <a:pt x="363" y="273"/>
                      </a:cubicBezTo>
                      <a:cubicBezTo>
                        <a:pt x="375" y="279"/>
                        <a:pt x="386" y="289"/>
                        <a:pt x="399" y="293"/>
                      </a:cubicBezTo>
                      <a:cubicBezTo>
                        <a:pt x="404" y="309"/>
                        <a:pt x="398" y="314"/>
                        <a:pt x="383" y="317"/>
                      </a:cubicBezTo>
                      <a:cubicBezTo>
                        <a:pt x="371" y="325"/>
                        <a:pt x="376" y="337"/>
                        <a:pt x="383" y="347"/>
                      </a:cubicBezTo>
                      <a:cubicBezTo>
                        <a:pt x="382" y="352"/>
                        <a:pt x="381" y="357"/>
                        <a:pt x="377" y="361"/>
                      </a:cubicBezTo>
                      <a:cubicBezTo>
                        <a:pt x="373" y="364"/>
                        <a:pt x="365" y="369"/>
                        <a:pt x="365" y="369"/>
                      </a:cubicBezTo>
                      <a:cubicBezTo>
                        <a:pt x="346" y="367"/>
                        <a:pt x="328" y="362"/>
                        <a:pt x="309" y="357"/>
                      </a:cubicBezTo>
                      <a:cubicBezTo>
                        <a:pt x="283" y="358"/>
                        <a:pt x="267" y="351"/>
                        <a:pt x="259" y="375"/>
                      </a:cubicBezTo>
                      <a:cubicBezTo>
                        <a:pt x="261" y="395"/>
                        <a:pt x="266" y="411"/>
                        <a:pt x="271" y="431"/>
                      </a:cubicBezTo>
                      <a:cubicBezTo>
                        <a:pt x="270" y="435"/>
                        <a:pt x="271" y="440"/>
                        <a:pt x="269" y="443"/>
                      </a:cubicBezTo>
                      <a:cubicBezTo>
                        <a:pt x="266" y="447"/>
                        <a:pt x="257" y="451"/>
                        <a:pt x="257" y="451"/>
                      </a:cubicBezTo>
                      <a:cubicBezTo>
                        <a:pt x="251" y="449"/>
                        <a:pt x="245" y="447"/>
                        <a:pt x="239" y="445"/>
                      </a:cubicBezTo>
                      <a:cubicBezTo>
                        <a:pt x="237" y="444"/>
                        <a:pt x="233" y="443"/>
                        <a:pt x="233" y="443"/>
                      </a:cubicBezTo>
                      <a:cubicBezTo>
                        <a:pt x="227" y="439"/>
                        <a:pt x="213" y="433"/>
                        <a:pt x="213" y="433"/>
                      </a:cubicBezTo>
                      <a:cubicBezTo>
                        <a:pt x="201" y="436"/>
                        <a:pt x="201" y="441"/>
                        <a:pt x="197" y="453"/>
                      </a:cubicBezTo>
                      <a:cubicBezTo>
                        <a:pt x="194" y="461"/>
                        <a:pt x="173" y="465"/>
                        <a:pt x="173" y="465"/>
                      </a:cubicBezTo>
                      <a:cubicBezTo>
                        <a:pt x="163" y="464"/>
                        <a:pt x="151" y="467"/>
                        <a:pt x="143" y="461"/>
                      </a:cubicBezTo>
                      <a:cubicBezTo>
                        <a:pt x="134" y="458"/>
                        <a:pt x="123" y="456"/>
                        <a:pt x="115" y="451"/>
                      </a:cubicBezTo>
                      <a:cubicBezTo>
                        <a:pt x="107" y="446"/>
                        <a:pt x="101" y="436"/>
                        <a:pt x="95" y="433"/>
                      </a:cubicBezTo>
                      <a:cubicBezTo>
                        <a:pt x="90" y="434"/>
                        <a:pt x="85" y="433"/>
                        <a:pt x="81" y="435"/>
                      </a:cubicBezTo>
                      <a:cubicBezTo>
                        <a:pt x="72" y="439"/>
                        <a:pt x="85" y="458"/>
                        <a:pt x="71" y="463"/>
                      </a:cubicBezTo>
                      <a:cubicBezTo>
                        <a:pt x="35" y="457"/>
                        <a:pt x="73" y="432"/>
                        <a:pt x="47" y="423"/>
                      </a:cubicBezTo>
                      <a:cubicBezTo>
                        <a:pt x="40" y="401"/>
                        <a:pt x="39" y="403"/>
                        <a:pt x="17" y="397"/>
                      </a:cubicBezTo>
                      <a:cubicBezTo>
                        <a:pt x="15" y="380"/>
                        <a:pt x="11" y="367"/>
                        <a:pt x="7" y="351"/>
                      </a:cubicBezTo>
                      <a:cubicBezTo>
                        <a:pt x="6" y="341"/>
                        <a:pt x="0" y="304"/>
                        <a:pt x="9" y="293"/>
                      </a:cubicBezTo>
                      <a:cubicBezTo>
                        <a:pt x="14" y="287"/>
                        <a:pt x="22" y="282"/>
                        <a:pt x="25" y="275"/>
                      </a:cubicBezTo>
                      <a:cubicBezTo>
                        <a:pt x="27" y="271"/>
                        <a:pt x="29" y="263"/>
                        <a:pt x="29" y="263"/>
                      </a:cubicBezTo>
                      <a:cubicBezTo>
                        <a:pt x="23" y="248"/>
                        <a:pt x="33" y="224"/>
                        <a:pt x="17" y="219"/>
                      </a:cubicBezTo>
                      <a:cubicBezTo>
                        <a:pt x="10" y="212"/>
                        <a:pt x="21" y="223"/>
                        <a:pt x="18" y="213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86" name="Freeform 146"/>
                <p:cNvSpPr>
                  <a:spLocks/>
                </p:cNvSpPr>
                <p:nvPr/>
              </p:nvSpPr>
              <p:spPr bwMode="auto">
                <a:xfrm>
                  <a:off x="-1835" y="1054"/>
                  <a:ext cx="288" cy="222"/>
                </a:xfrm>
                <a:custGeom>
                  <a:avLst/>
                  <a:gdLst>
                    <a:gd name="T0" fmla="*/ 30 w 353"/>
                    <a:gd name="T1" fmla="*/ 166 h 276"/>
                    <a:gd name="T2" fmla="*/ 10 w 353"/>
                    <a:gd name="T3" fmla="*/ 154 h 276"/>
                    <a:gd name="T4" fmla="*/ 27 w 353"/>
                    <a:gd name="T5" fmla="*/ 96 h 276"/>
                    <a:gd name="T6" fmla="*/ 70 w 353"/>
                    <a:gd name="T7" fmla="*/ 96 h 276"/>
                    <a:gd name="T8" fmla="*/ 90 w 353"/>
                    <a:gd name="T9" fmla="*/ 90 h 276"/>
                    <a:gd name="T10" fmla="*/ 111 w 353"/>
                    <a:gd name="T11" fmla="*/ 66 h 276"/>
                    <a:gd name="T12" fmla="*/ 135 w 353"/>
                    <a:gd name="T13" fmla="*/ 24 h 276"/>
                    <a:gd name="T14" fmla="*/ 159 w 353"/>
                    <a:gd name="T15" fmla="*/ 0 h 276"/>
                    <a:gd name="T16" fmla="*/ 172 w 353"/>
                    <a:gd name="T17" fmla="*/ 22 h 276"/>
                    <a:gd name="T18" fmla="*/ 207 w 353"/>
                    <a:gd name="T19" fmla="*/ 40 h 276"/>
                    <a:gd name="T20" fmla="*/ 220 w 353"/>
                    <a:gd name="T21" fmla="*/ 49 h 276"/>
                    <a:gd name="T22" fmla="*/ 252 w 353"/>
                    <a:gd name="T23" fmla="*/ 81 h 276"/>
                    <a:gd name="T24" fmla="*/ 261 w 353"/>
                    <a:gd name="T25" fmla="*/ 91 h 276"/>
                    <a:gd name="T26" fmla="*/ 291 w 353"/>
                    <a:gd name="T27" fmla="*/ 105 h 276"/>
                    <a:gd name="T28" fmla="*/ 324 w 353"/>
                    <a:gd name="T29" fmla="*/ 133 h 276"/>
                    <a:gd name="T30" fmla="*/ 334 w 353"/>
                    <a:gd name="T31" fmla="*/ 145 h 276"/>
                    <a:gd name="T32" fmla="*/ 343 w 353"/>
                    <a:gd name="T33" fmla="*/ 160 h 276"/>
                    <a:gd name="T34" fmla="*/ 351 w 353"/>
                    <a:gd name="T35" fmla="*/ 184 h 276"/>
                    <a:gd name="T36" fmla="*/ 340 w 353"/>
                    <a:gd name="T37" fmla="*/ 207 h 276"/>
                    <a:gd name="T38" fmla="*/ 328 w 353"/>
                    <a:gd name="T39" fmla="*/ 214 h 276"/>
                    <a:gd name="T40" fmla="*/ 313 w 353"/>
                    <a:gd name="T41" fmla="*/ 220 h 276"/>
                    <a:gd name="T42" fmla="*/ 285 w 353"/>
                    <a:gd name="T43" fmla="*/ 214 h 276"/>
                    <a:gd name="T44" fmla="*/ 273 w 353"/>
                    <a:gd name="T45" fmla="*/ 225 h 276"/>
                    <a:gd name="T46" fmla="*/ 264 w 353"/>
                    <a:gd name="T47" fmla="*/ 232 h 276"/>
                    <a:gd name="T48" fmla="*/ 253 w 353"/>
                    <a:gd name="T49" fmla="*/ 247 h 276"/>
                    <a:gd name="T50" fmla="*/ 217 w 353"/>
                    <a:gd name="T51" fmla="*/ 237 h 276"/>
                    <a:gd name="T52" fmla="*/ 204 w 353"/>
                    <a:gd name="T53" fmla="*/ 229 h 276"/>
                    <a:gd name="T54" fmla="*/ 183 w 353"/>
                    <a:gd name="T55" fmla="*/ 249 h 276"/>
                    <a:gd name="T56" fmla="*/ 177 w 353"/>
                    <a:gd name="T57" fmla="*/ 274 h 276"/>
                    <a:gd name="T58" fmla="*/ 172 w 353"/>
                    <a:gd name="T59" fmla="*/ 271 h 276"/>
                    <a:gd name="T60" fmla="*/ 160 w 353"/>
                    <a:gd name="T61" fmla="*/ 267 h 276"/>
                    <a:gd name="T62" fmla="*/ 138 w 353"/>
                    <a:gd name="T63" fmla="*/ 219 h 276"/>
                    <a:gd name="T64" fmla="*/ 124 w 353"/>
                    <a:gd name="T65" fmla="*/ 211 h 276"/>
                    <a:gd name="T66" fmla="*/ 91 w 353"/>
                    <a:gd name="T67" fmla="*/ 186 h 276"/>
                    <a:gd name="T68" fmla="*/ 78 w 353"/>
                    <a:gd name="T69" fmla="*/ 180 h 276"/>
                    <a:gd name="T70" fmla="*/ 61 w 353"/>
                    <a:gd name="T71" fmla="*/ 168 h 276"/>
                    <a:gd name="T72" fmla="*/ 49 w 353"/>
                    <a:gd name="T73" fmla="*/ 164 h 276"/>
                    <a:gd name="T74" fmla="*/ 30 w 353"/>
                    <a:gd name="T75" fmla="*/ 166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353" h="276">
                      <a:moveTo>
                        <a:pt x="30" y="166"/>
                      </a:moveTo>
                      <a:cubicBezTo>
                        <a:pt x="22" y="161"/>
                        <a:pt x="17" y="161"/>
                        <a:pt x="10" y="154"/>
                      </a:cubicBezTo>
                      <a:cubicBezTo>
                        <a:pt x="7" y="133"/>
                        <a:pt x="0" y="101"/>
                        <a:pt x="27" y="96"/>
                      </a:cubicBezTo>
                      <a:cubicBezTo>
                        <a:pt x="42" y="97"/>
                        <a:pt x="55" y="98"/>
                        <a:pt x="70" y="96"/>
                      </a:cubicBezTo>
                      <a:cubicBezTo>
                        <a:pt x="77" y="95"/>
                        <a:pt x="90" y="90"/>
                        <a:pt x="90" y="90"/>
                      </a:cubicBezTo>
                      <a:cubicBezTo>
                        <a:pt x="96" y="85"/>
                        <a:pt x="105" y="70"/>
                        <a:pt x="111" y="66"/>
                      </a:cubicBezTo>
                      <a:cubicBezTo>
                        <a:pt x="115" y="39"/>
                        <a:pt x="111" y="39"/>
                        <a:pt x="135" y="24"/>
                      </a:cubicBezTo>
                      <a:cubicBezTo>
                        <a:pt x="139" y="17"/>
                        <a:pt x="151" y="1"/>
                        <a:pt x="159" y="0"/>
                      </a:cubicBezTo>
                      <a:cubicBezTo>
                        <a:pt x="167" y="6"/>
                        <a:pt x="164" y="16"/>
                        <a:pt x="172" y="22"/>
                      </a:cubicBezTo>
                      <a:cubicBezTo>
                        <a:pt x="180" y="36"/>
                        <a:pt x="192" y="37"/>
                        <a:pt x="207" y="40"/>
                      </a:cubicBezTo>
                      <a:cubicBezTo>
                        <a:pt x="211" y="43"/>
                        <a:pt x="216" y="46"/>
                        <a:pt x="220" y="49"/>
                      </a:cubicBezTo>
                      <a:cubicBezTo>
                        <a:pt x="230" y="74"/>
                        <a:pt x="221" y="77"/>
                        <a:pt x="252" y="81"/>
                      </a:cubicBezTo>
                      <a:cubicBezTo>
                        <a:pt x="256" y="87"/>
                        <a:pt x="254" y="90"/>
                        <a:pt x="261" y="91"/>
                      </a:cubicBezTo>
                      <a:cubicBezTo>
                        <a:pt x="273" y="100"/>
                        <a:pt x="275" y="102"/>
                        <a:pt x="291" y="105"/>
                      </a:cubicBezTo>
                      <a:cubicBezTo>
                        <a:pt x="303" y="114"/>
                        <a:pt x="308" y="130"/>
                        <a:pt x="324" y="133"/>
                      </a:cubicBezTo>
                      <a:cubicBezTo>
                        <a:pt x="329" y="136"/>
                        <a:pt x="331" y="140"/>
                        <a:pt x="334" y="145"/>
                      </a:cubicBezTo>
                      <a:cubicBezTo>
                        <a:pt x="336" y="153"/>
                        <a:pt x="337" y="155"/>
                        <a:pt x="343" y="160"/>
                      </a:cubicBezTo>
                      <a:cubicBezTo>
                        <a:pt x="348" y="168"/>
                        <a:pt x="348" y="175"/>
                        <a:pt x="351" y="184"/>
                      </a:cubicBezTo>
                      <a:cubicBezTo>
                        <a:pt x="349" y="201"/>
                        <a:pt x="353" y="202"/>
                        <a:pt x="340" y="207"/>
                      </a:cubicBezTo>
                      <a:cubicBezTo>
                        <a:pt x="336" y="212"/>
                        <a:pt x="334" y="213"/>
                        <a:pt x="328" y="214"/>
                      </a:cubicBezTo>
                      <a:cubicBezTo>
                        <a:pt x="323" y="217"/>
                        <a:pt x="319" y="219"/>
                        <a:pt x="313" y="220"/>
                      </a:cubicBezTo>
                      <a:cubicBezTo>
                        <a:pt x="295" y="219"/>
                        <a:pt x="297" y="220"/>
                        <a:pt x="285" y="214"/>
                      </a:cubicBezTo>
                      <a:cubicBezTo>
                        <a:pt x="271" y="219"/>
                        <a:pt x="292" y="210"/>
                        <a:pt x="273" y="225"/>
                      </a:cubicBezTo>
                      <a:cubicBezTo>
                        <a:pt x="270" y="227"/>
                        <a:pt x="264" y="232"/>
                        <a:pt x="264" y="232"/>
                      </a:cubicBezTo>
                      <a:cubicBezTo>
                        <a:pt x="261" y="238"/>
                        <a:pt x="259" y="246"/>
                        <a:pt x="253" y="247"/>
                      </a:cubicBezTo>
                      <a:cubicBezTo>
                        <a:pt x="238" y="246"/>
                        <a:pt x="232" y="239"/>
                        <a:pt x="217" y="237"/>
                      </a:cubicBezTo>
                      <a:cubicBezTo>
                        <a:pt x="213" y="230"/>
                        <a:pt x="210" y="232"/>
                        <a:pt x="204" y="229"/>
                      </a:cubicBezTo>
                      <a:cubicBezTo>
                        <a:pt x="184" y="234"/>
                        <a:pt x="206" y="244"/>
                        <a:pt x="183" y="249"/>
                      </a:cubicBezTo>
                      <a:cubicBezTo>
                        <a:pt x="170" y="260"/>
                        <a:pt x="187" y="244"/>
                        <a:pt x="177" y="274"/>
                      </a:cubicBezTo>
                      <a:cubicBezTo>
                        <a:pt x="176" y="276"/>
                        <a:pt x="174" y="272"/>
                        <a:pt x="172" y="271"/>
                      </a:cubicBezTo>
                      <a:cubicBezTo>
                        <a:pt x="165" y="267"/>
                        <a:pt x="167" y="268"/>
                        <a:pt x="160" y="267"/>
                      </a:cubicBezTo>
                      <a:cubicBezTo>
                        <a:pt x="149" y="253"/>
                        <a:pt x="158" y="234"/>
                        <a:pt x="138" y="219"/>
                      </a:cubicBezTo>
                      <a:cubicBezTo>
                        <a:pt x="134" y="212"/>
                        <a:pt x="131" y="213"/>
                        <a:pt x="124" y="211"/>
                      </a:cubicBezTo>
                      <a:cubicBezTo>
                        <a:pt x="113" y="203"/>
                        <a:pt x="106" y="189"/>
                        <a:pt x="91" y="186"/>
                      </a:cubicBezTo>
                      <a:cubicBezTo>
                        <a:pt x="86" y="184"/>
                        <a:pt x="82" y="183"/>
                        <a:pt x="78" y="180"/>
                      </a:cubicBezTo>
                      <a:cubicBezTo>
                        <a:pt x="73" y="172"/>
                        <a:pt x="71" y="170"/>
                        <a:pt x="61" y="168"/>
                      </a:cubicBezTo>
                      <a:cubicBezTo>
                        <a:pt x="54" y="163"/>
                        <a:pt x="57" y="167"/>
                        <a:pt x="49" y="164"/>
                      </a:cubicBezTo>
                      <a:cubicBezTo>
                        <a:pt x="31" y="166"/>
                        <a:pt x="20" y="159"/>
                        <a:pt x="30" y="166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87" name="Freeform 147"/>
                <p:cNvSpPr>
                  <a:spLocks/>
                </p:cNvSpPr>
                <p:nvPr/>
              </p:nvSpPr>
              <p:spPr bwMode="auto">
                <a:xfrm>
                  <a:off x="-1765" y="1218"/>
                  <a:ext cx="284" cy="311"/>
                </a:xfrm>
                <a:custGeom>
                  <a:avLst/>
                  <a:gdLst>
                    <a:gd name="T0" fmla="*/ 92 w 350"/>
                    <a:gd name="T1" fmla="*/ 69 h 387"/>
                    <a:gd name="T2" fmla="*/ 96 w 350"/>
                    <a:gd name="T3" fmla="*/ 55 h 387"/>
                    <a:gd name="T4" fmla="*/ 107 w 350"/>
                    <a:gd name="T5" fmla="*/ 45 h 387"/>
                    <a:gd name="T6" fmla="*/ 119 w 350"/>
                    <a:gd name="T7" fmla="*/ 27 h 387"/>
                    <a:gd name="T8" fmla="*/ 140 w 350"/>
                    <a:gd name="T9" fmla="*/ 31 h 387"/>
                    <a:gd name="T10" fmla="*/ 164 w 350"/>
                    <a:gd name="T11" fmla="*/ 40 h 387"/>
                    <a:gd name="T12" fmla="*/ 185 w 350"/>
                    <a:gd name="T13" fmla="*/ 28 h 387"/>
                    <a:gd name="T14" fmla="*/ 198 w 350"/>
                    <a:gd name="T15" fmla="*/ 10 h 387"/>
                    <a:gd name="T16" fmla="*/ 218 w 350"/>
                    <a:gd name="T17" fmla="*/ 13 h 387"/>
                    <a:gd name="T18" fmla="*/ 230 w 350"/>
                    <a:gd name="T19" fmla="*/ 13 h 387"/>
                    <a:gd name="T20" fmla="*/ 242 w 350"/>
                    <a:gd name="T21" fmla="*/ 12 h 387"/>
                    <a:gd name="T22" fmla="*/ 257 w 350"/>
                    <a:gd name="T23" fmla="*/ 6 h 387"/>
                    <a:gd name="T24" fmla="*/ 272 w 350"/>
                    <a:gd name="T25" fmla="*/ 15 h 387"/>
                    <a:gd name="T26" fmla="*/ 267 w 350"/>
                    <a:gd name="T27" fmla="*/ 30 h 387"/>
                    <a:gd name="T28" fmla="*/ 278 w 350"/>
                    <a:gd name="T29" fmla="*/ 70 h 387"/>
                    <a:gd name="T30" fmla="*/ 284 w 350"/>
                    <a:gd name="T31" fmla="*/ 84 h 387"/>
                    <a:gd name="T32" fmla="*/ 302 w 350"/>
                    <a:gd name="T33" fmla="*/ 115 h 387"/>
                    <a:gd name="T34" fmla="*/ 293 w 350"/>
                    <a:gd name="T35" fmla="*/ 138 h 387"/>
                    <a:gd name="T36" fmla="*/ 287 w 350"/>
                    <a:gd name="T37" fmla="*/ 183 h 387"/>
                    <a:gd name="T38" fmla="*/ 305 w 350"/>
                    <a:gd name="T39" fmla="*/ 208 h 387"/>
                    <a:gd name="T40" fmla="*/ 315 w 350"/>
                    <a:gd name="T41" fmla="*/ 219 h 387"/>
                    <a:gd name="T42" fmla="*/ 320 w 350"/>
                    <a:gd name="T43" fmla="*/ 232 h 387"/>
                    <a:gd name="T44" fmla="*/ 344 w 350"/>
                    <a:gd name="T45" fmla="*/ 277 h 387"/>
                    <a:gd name="T46" fmla="*/ 330 w 350"/>
                    <a:gd name="T47" fmla="*/ 361 h 387"/>
                    <a:gd name="T48" fmla="*/ 306 w 350"/>
                    <a:gd name="T49" fmla="*/ 357 h 387"/>
                    <a:gd name="T50" fmla="*/ 284 w 350"/>
                    <a:gd name="T51" fmla="*/ 355 h 387"/>
                    <a:gd name="T52" fmla="*/ 263 w 350"/>
                    <a:gd name="T53" fmla="*/ 360 h 387"/>
                    <a:gd name="T54" fmla="*/ 240 w 350"/>
                    <a:gd name="T55" fmla="*/ 354 h 387"/>
                    <a:gd name="T56" fmla="*/ 218 w 350"/>
                    <a:gd name="T57" fmla="*/ 355 h 387"/>
                    <a:gd name="T58" fmla="*/ 204 w 350"/>
                    <a:gd name="T59" fmla="*/ 364 h 387"/>
                    <a:gd name="T60" fmla="*/ 189 w 350"/>
                    <a:gd name="T61" fmla="*/ 372 h 387"/>
                    <a:gd name="T62" fmla="*/ 167 w 350"/>
                    <a:gd name="T63" fmla="*/ 387 h 387"/>
                    <a:gd name="T64" fmla="*/ 153 w 350"/>
                    <a:gd name="T65" fmla="*/ 381 h 387"/>
                    <a:gd name="T66" fmla="*/ 132 w 350"/>
                    <a:gd name="T67" fmla="*/ 375 h 387"/>
                    <a:gd name="T68" fmla="*/ 87 w 350"/>
                    <a:gd name="T69" fmla="*/ 372 h 387"/>
                    <a:gd name="T70" fmla="*/ 57 w 350"/>
                    <a:gd name="T71" fmla="*/ 366 h 387"/>
                    <a:gd name="T72" fmla="*/ 26 w 350"/>
                    <a:gd name="T73" fmla="*/ 360 h 387"/>
                    <a:gd name="T74" fmla="*/ 6 w 350"/>
                    <a:gd name="T75" fmla="*/ 352 h 387"/>
                    <a:gd name="T76" fmla="*/ 15 w 350"/>
                    <a:gd name="T77" fmla="*/ 316 h 387"/>
                    <a:gd name="T78" fmla="*/ 44 w 350"/>
                    <a:gd name="T79" fmla="*/ 312 h 387"/>
                    <a:gd name="T80" fmla="*/ 78 w 350"/>
                    <a:gd name="T81" fmla="*/ 316 h 387"/>
                    <a:gd name="T82" fmla="*/ 104 w 350"/>
                    <a:gd name="T83" fmla="*/ 324 h 387"/>
                    <a:gd name="T84" fmla="*/ 128 w 350"/>
                    <a:gd name="T85" fmla="*/ 310 h 387"/>
                    <a:gd name="T86" fmla="*/ 120 w 350"/>
                    <a:gd name="T87" fmla="*/ 276 h 387"/>
                    <a:gd name="T88" fmla="*/ 135 w 350"/>
                    <a:gd name="T89" fmla="*/ 261 h 387"/>
                    <a:gd name="T90" fmla="*/ 147 w 350"/>
                    <a:gd name="T91" fmla="*/ 256 h 387"/>
                    <a:gd name="T92" fmla="*/ 135 w 350"/>
                    <a:gd name="T93" fmla="*/ 246 h 387"/>
                    <a:gd name="T94" fmla="*/ 98 w 350"/>
                    <a:gd name="T95" fmla="*/ 225 h 387"/>
                    <a:gd name="T96" fmla="*/ 90 w 350"/>
                    <a:gd name="T97" fmla="*/ 208 h 387"/>
                    <a:gd name="T98" fmla="*/ 96 w 350"/>
                    <a:gd name="T99" fmla="*/ 176 h 387"/>
                    <a:gd name="T100" fmla="*/ 94 w 350"/>
                    <a:gd name="T101" fmla="*/ 124 h 387"/>
                    <a:gd name="T102" fmla="*/ 92 w 350"/>
                    <a:gd name="T103" fmla="*/ 69 h 3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50" h="387">
                      <a:moveTo>
                        <a:pt x="92" y="69"/>
                      </a:moveTo>
                      <a:cubicBezTo>
                        <a:pt x="98" y="64"/>
                        <a:pt x="98" y="62"/>
                        <a:pt x="96" y="55"/>
                      </a:cubicBezTo>
                      <a:cubicBezTo>
                        <a:pt x="98" y="47"/>
                        <a:pt x="99" y="47"/>
                        <a:pt x="107" y="45"/>
                      </a:cubicBezTo>
                      <a:cubicBezTo>
                        <a:pt x="112" y="37"/>
                        <a:pt x="111" y="32"/>
                        <a:pt x="119" y="27"/>
                      </a:cubicBezTo>
                      <a:cubicBezTo>
                        <a:pt x="128" y="28"/>
                        <a:pt x="132" y="29"/>
                        <a:pt x="140" y="31"/>
                      </a:cubicBezTo>
                      <a:cubicBezTo>
                        <a:pt x="148" y="35"/>
                        <a:pt x="156" y="39"/>
                        <a:pt x="164" y="40"/>
                      </a:cubicBezTo>
                      <a:cubicBezTo>
                        <a:pt x="175" y="39"/>
                        <a:pt x="176" y="33"/>
                        <a:pt x="185" y="28"/>
                      </a:cubicBezTo>
                      <a:cubicBezTo>
                        <a:pt x="189" y="22"/>
                        <a:pt x="190" y="11"/>
                        <a:pt x="198" y="10"/>
                      </a:cubicBezTo>
                      <a:cubicBezTo>
                        <a:pt x="203" y="7"/>
                        <a:pt x="211" y="13"/>
                        <a:pt x="218" y="13"/>
                      </a:cubicBezTo>
                      <a:cubicBezTo>
                        <a:pt x="223" y="14"/>
                        <a:pt x="226" y="13"/>
                        <a:pt x="230" y="13"/>
                      </a:cubicBezTo>
                      <a:cubicBezTo>
                        <a:pt x="234" y="13"/>
                        <a:pt x="238" y="13"/>
                        <a:pt x="242" y="12"/>
                      </a:cubicBezTo>
                      <a:cubicBezTo>
                        <a:pt x="247" y="8"/>
                        <a:pt x="251" y="7"/>
                        <a:pt x="257" y="6"/>
                      </a:cubicBezTo>
                      <a:cubicBezTo>
                        <a:pt x="269" y="0"/>
                        <a:pt x="267" y="2"/>
                        <a:pt x="272" y="15"/>
                      </a:cubicBezTo>
                      <a:cubicBezTo>
                        <a:pt x="273" y="23"/>
                        <a:pt x="271" y="24"/>
                        <a:pt x="267" y="30"/>
                      </a:cubicBezTo>
                      <a:cubicBezTo>
                        <a:pt x="264" y="46"/>
                        <a:pt x="263" y="61"/>
                        <a:pt x="278" y="70"/>
                      </a:cubicBezTo>
                      <a:cubicBezTo>
                        <a:pt x="279" y="76"/>
                        <a:pt x="281" y="79"/>
                        <a:pt x="284" y="84"/>
                      </a:cubicBezTo>
                      <a:cubicBezTo>
                        <a:pt x="286" y="96"/>
                        <a:pt x="295" y="106"/>
                        <a:pt x="302" y="115"/>
                      </a:cubicBezTo>
                      <a:cubicBezTo>
                        <a:pt x="301" y="128"/>
                        <a:pt x="303" y="133"/>
                        <a:pt x="293" y="138"/>
                      </a:cubicBezTo>
                      <a:cubicBezTo>
                        <a:pt x="290" y="185"/>
                        <a:pt x="291" y="162"/>
                        <a:pt x="287" y="183"/>
                      </a:cubicBezTo>
                      <a:cubicBezTo>
                        <a:pt x="289" y="197"/>
                        <a:pt x="297" y="198"/>
                        <a:pt x="305" y="208"/>
                      </a:cubicBezTo>
                      <a:cubicBezTo>
                        <a:pt x="307" y="216"/>
                        <a:pt x="307" y="217"/>
                        <a:pt x="315" y="219"/>
                      </a:cubicBezTo>
                      <a:cubicBezTo>
                        <a:pt x="317" y="223"/>
                        <a:pt x="318" y="228"/>
                        <a:pt x="320" y="232"/>
                      </a:cubicBezTo>
                      <a:cubicBezTo>
                        <a:pt x="321" y="243"/>
                        <a:pt x="336" y="267"/>
                        <a:pt x="344" y="277"/>
                      </a:cubicBezTo>
                      <a:cubicBezTo>
                        <a:pt x="347" y="291"/>
                        <a:pt x="350" y="349"/>
                        <a:pt x="330" y="361"/>
                      </a:cubicBezTo>
                      <a:cubicBezTo>
                        <a:pt x="321" y="360"/>
                        <a:pt x="315" y="358"/>
                        <a:pt x="306" y="357"/>
                      </a:cubicBezTo>
                      <a:cubicBezTo>
                        <a:pt x="298" y="353"/>
                        <a:pt x="294" y="354"/>
                        <a:pt x="284" y="355"/>
                      </a:cubicBezTo>
                      <a:cubicBezTo>
                        <a:pt x="274" y="361"/>
                        <a:pt x="277" y="361"/>
                        <a:pt x="263" y="360"/>
                      </a:cubicBezTo>
                      <a:cubicBezTo>
                        <a:pt x="256" y="357"/>
                        <a:pt x="248" y="355"/>
                        <a:pt x="240" y="354"/>
                      </a:cubicBezTo>
                      <a:cubicBezTo>
                        <a:pt x="233" y="354"/>
                        <a:pt x="225" y="354"/>
                        <a:pt x="218" y="355"/>
                      </a:cubicBezTo>
                      <a:cubicBezTo>
                        <a:pt x="212" y="356"/>
                        <a:pt x="204" y="364"/>
                        <a:pt x="204" y="364"/>
                      </a:cubicBezTo>
                      <a:cubicBezTo>
                        <a:pt x="200" y="371"/>
                        <a:pt x="196" y="370"/>
                        <a:pt x="189" y="372"/>
                      </a:cubicBezTo>
                      <a:cubicBezTo>
                        <a:pt x="176" y="381"/>
                        <a:pt x="188" y="382"/>
                        <a:pt x="167" y="387"/>
                      </a:cubicBezTo>
                      <a:cubicBezTo>
                        <a:pt x="162" y="384"/>
                        <a:pt x="159" y="382"/>
                        <a:pt x="153" y="381"/>
                      </a:cubicBezTo>
                      <a:cubicBezTo>
                        <a:pt x="147" y="378"/>
                        <a:pt x="139" y="376"/>
                        <a:pt x="132" y="375"/>
                      </a:cubicBezTo>
                      <a:cubicBezTo>
                        <a:pt x="116" y="376"/>
                        <a:pt x="102" y="375"/>
                        <a:pt x="87" y="372"/>
                      </a:cubicBezTo>
                      <a:cubicBezTo>
                        <a:pt x="78" y="367"/>
                        <a:pt x="67" y="367"/>
                        <a:pt x="57" y="366"/>
                      </a:cubicBezTo>
                      <a:cubicBezTo>
                        <a:pt x="47" y="361"/>
                        <a:pt x="37" y="361"/>
                        <a:pt x="26" y="360"/>
                      </a:cubicBezTo>
                      <a:cubicBezTo>
                        <a:pt x="18" y="358"/>
                        <a:pt x="9" y="360"/>
                        <a:pt x="6" y="352"/>
                      </a:cubicBezTo>
                      <a:cubicBezTo>
                        <a:pt x="4" y="341"/>
                        <a:pt x="0" y="319"/>
                        <a:pt x="15" y="316"/>
                      </a:cubicBezTo>
                      <a:cubicBezTo>
                        <a:pt x="28" y="305"/>
                        <a:pt x="27" y="313"/>
                        <a:pt x="44" y="312"/>
                      </a:cubicBezTo>
                      <a:cubicBezTo>
                        <a:pt x="57" y="313"/>
                        <a:pt x="65" y="315"/>
                        <a:pt x="78" y="316"/>
                      </a:cubicBezTo>
                      <a:cubicBezTo>
                        <a:pt x="87" y="319"/>
                        <a:pt x="95" y="321"/>
                        <a:pt x="104" y="324"/>
                      </a:cubicBezTo>
                      <a:cubicBezTo>
                        <a:pt x="118" y="322"/>
                        <a:pt x="121" y="321"/>
                        <a:pt x="128" y="310"/>
                      </a:cubicBezTo>
                      <a:cubicBezTo>
                        <a:pt x="131" y="303"/>
                        <a:pt x="118" y="283"/>
                        <a:pt x="120" y="276"/>
                      </a:cubicBezTo>
                      <a:cubicBezTo>
                        <a:pt x="121" y="268"/>
                        <a:pt x="131" y="264"/>
                        <a:pt x="135" y="261"/>
                      </a:cubicBezTo>
                      <a:cubicBezTo>
                        <a:pt x="140" y="257"/>
                        <a:pt x="146" y="262"/>
                        <a:pt x="147" y="256"/>
                      </a:cubicBezTo>
                      <a:cubicBezTo>
                        <a:pt x="146" y="248"/>
                        <a:pt x="143" y="247"/>
                        <a:pt x="135" y="246"/>
                      </a:cubicBezTo>
                      <a:cubicBezTo>
                        <a:pt x="123" y="240"/>
                        <a:pt x="108" y="235"/>
                        <a:pt x="98" y="225"/>
                      </a:cubicBezTo>
                      <a:cubicBezTo>
                        <a:pt x="92" y="219"/>
                        <a:pt x="90" y="213"/>
                        <a:pt x="90" y="208"/>
                      </a:cubicBezTo>
                      <a:cubicBezTo>
                        <a:pt x="90" y="200"/>
                        <a:pt x="95" y="190"/>
                        <a:pt x="96" y="176"/>
                      </a:cubicBezTo>
                      <a:cubicBezTo>
                        <a:pt x="93" y="149"/>
                        <a:pt x="95" y="142"/>
                        <a:pt x="94" y="124"/>
                      </a:cubicBezTo>
                      <a:cubicBezTo>
                        <a:pt x="93" y="106"/>
                        <a:pt x="92" y="80"/>
                        <a:pt x="92" y="69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88" name="Freeform 148"/>
                <p:cNvSpPr>
                  <a:spLocks/>
                </p:cNvSpPr>
                <p:nvPr/>
              </p:nvSpPr>
              <p:spPr bwMode="auto">
                <a:xfrm>
                  <a:off x="-1902" y="1505"/>
                  <a:ext cx="363" cy="403"/>
                </a:xfrm>
                <a:custGeom>
                  <a:avLst/>
                  <a:gdLst>
                    <a:gd name="T0" fmla="*/ 205 w 447"/>
                    <a:gd name="T1" fmla="*/ 4 h 501"/>
                    <a:gd name="T2" fmla="*/ 250 w 447"/>
                    <a:gd name="T3" fmla="*/ 13 h 501"/>
                    <a:gd name="T4" fmla="*/ 349 w 447"/>
                    <a:gd name="T5" fmla="*/ 31 h 501"/>
                    <a:gd name="T6" fmla="*/ 352 w 447"/>
                    <a:gd name="T7" fmla="*/ 70 h 501"/>
                    <a:gd name="T8" fmla="*/ 332 w 447"/>
                    <a:gd name="T9" fmla="*/ 121 h 501"/>
                    <a:gd name="T10" fmla="*/ 326 w 447"/>
                    <a:gd name="T11" fmla="*/ 177 h 501"/>
                    <a:gd name="T12" fmla="*/ 338 w 447"/>
                    <a:gd name="T13" fmla="*/ 225 h 501"/>
                    <a:gd name="T14" fmla="*/ 352 w 447"/>
                    <a:gd name="T15" fmla="*/ 289 h 501"/>
                    <a:gd name="T16" fmla="*/ 380 w 447"/>
                    <a:gd name="T17" fmla="*/ 312 h 501"/>
                    <a:gd name="T18" fmla="*/ 350 w 447"/>
                    <a:gd name="T19" fmla="*/ 336 h 501"/>
                    <a:gd name="T20" fmla="*/ 389 w 447"/>
                    <a:gd name="T21" fmla="*/ 355 h 501"/>
                    <a:gd name="T22" fmla="*/ 427 w 447"/>
                    <a:gd name="T23" fmla="*/ 360 h 501"/>
                    <a:gd name="T24" fmla="*/ 428 w 447"/>
                    <a:gd name="T25" fmla="*/ 417 h 501"/>
                    <a:gd name="T26" fmla="*/ 446 w 447"/>
                    <a:gd name="T27" fmla="*/ 433 h 501"/>
                    <a:gd name="T28" fmla="*/ 380 w 447"/>
                    <a:gd name="T29" fmla="*/ 463 h 501"/>
                    <a:gd name="T30" fmla="*/ 341 w 447"/>
                    <a:gd name="T31" fmla="*/ 501 h 501"/>
                    <a:gd name="T32" fmla="*/ 284 w 447"/>
                    <a:gd name="T33" fmla="*/ 489 h 501"/>
                    <a:gd name="T34" fmla="*/ 194 w 447"/>
                    <a:gd name="T35" fmla="*/ 481 h 501"/>
                    <a:gd name="T36" fmla="*/ 161 w 447"/>
                    <a:gd name="T37" fmla="*/ 430 h 501"/>
                    <a:gd name="T38" fmla="*/ 142 w 447"/>
                    <a:gd name="T39" fmla="*/ 388 h 501"/>
                    <a:gd name="T40" fmla="*/ 80 w 447"/>
                    <a:gd name="T41" fmla="*/ 412 h 501"/>
                    <a:gd name="T42" fmla="*/ 47 w 447"/>
                    <a:gd name="T43" fmla="*/ 409 h 501"/>
                    <a:gd name="T44" fmla="*/ 5 w 447"/>
                    <a:gd name="T45" fmla="*/ 382 h 501"/>
                    <a:gd name="T46" fmla="*/ 19 w 447"/>
                    <a:gd name="T47" fmla="*/ 363 h 501"/>
                    <a:gd name="T48" fmla="*/ 22 w 447"/>
                    <a:gd name="T49" fmla="*/ 328 h 501"/>
                    <a:gd name="T50" fmla="*/ 32 w 447"/>
                    <a:gd name="T51" fmla="*/ 240 h 501"/>
                    <a:gd name="T52" fmla="*/ 79 w 447"/>
                    <a:gd name="T53" fmla="*/ 210 h 501"/>
                    <a:gd name="T54" fmla="*/ 71 w 447"/>
                    <a:gd name="T55" fmla="*/ 156 h 501"/>
                    <a:gd name="T56" fmla="*/ 35 w 447"/>
                    <a:gd name="T57" fmla="*/ 129 h 501"/>
                    <a:gd name="T58" fmla="*/ 74 w 447"/>
                    <a:gd name="T59" fmla="*/ 69 h 501"/>
                    <a:gd name="T60" fmla="*/ 104 w 447"/>
                    <a:gd name="T61" fmla="*/ 57 h 501"/>
                    <a:gd name="T62" fmla="*/ 116 w 447"/>
                    <a:gd name="T63" fmla="*/ 42 h 501"/>
                    <a:gd name="T64" fmla="*/ 151 w 447"/>
                    <a:gd name="T65" fmla="*/ 43 h 501"/>
                    <a:gd name="T66" fmla="*/ 179 w 447"/>
                    <a:gd name="T67" fmla="*/ 48 h 501"/>
                    <a:gd name="T68" fmla="*/ 181 w 447"/>
                    <a:gd name="T69" fmla="*/ 0 h 5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47" h="501">
                      <a:moveTo>
                        <a:pt x="181" y="0"/>
                      </a:moveTo>
                      <a:cubicBezTo>
                        <a:pt x="189" y="1"/>
                        <a:pt x="197" y="3"/>
                        <a:pt x="205" y="4"/>
                      </a:cubicBezTo>
                      <a:cubicBezTo>
                        <a:pt x="213" y="5"/>
                        <a:pt x="229" y="7"/>
                        <a:pt x="229" y="7"/>
                      </a:cubicBezTo>
                      <a:cubicBezTo>
                        <a:pt x="236" y="9"/>
                        <a:pt x="243" y="12"/>
                        <a:pt x="250" y="13"/>
                      </a:cubicBezTo>
                      <a:cubicBezTo>
                        <a:pt x="261" y="18"/>
                        <a:pt x="290" y="20"/>
                        <a:pt x="301" y="21"/>
                      </a:cubicBezTo>
                      <a:cubicBezTo>
                        <a:pt x="323" y="25"/>
                        <a:pt x="327" y="30"/>
                        <a:pt x="349" y="31"/>
                      </a:cubicBezTo>
                      <a:cubicBezTo>
                        <a:pt x="350" y="38"/>
                        <a:pt x="347" y="46"/>
                        <a:pt x="344" y="52"/>
                      </a:cubicBezTo>
                      <a:cubicBezTo>
                        <a:pt x="346" y="60"/>
                        <a:pt x="347" y="64"/>
                        <a:pt x="352" y="70"/>
                      </a:cubicBezTo>
                      <a:cubicBezTo>
                        <a:pt x="354" y="81"/>
                        <a:pt x="352" y="87"/>
                        <a:pt x="344" y="94"/>
                      </a:cubicBezTo>
                      <a:cubicBezTo>
                        <a:pt x="342" y="104"/>
                        <a:pt x="338" y="113"/>
                        <a:pt x="332" y="121"/>
                      </a:cubicBezTo>
                      <a:cubicBezTo>
                        <a:pt x="334" y="131"/>
                        <a:pt x="342" y="142"/>
                        <a:pt x="331" y="150"/>
                      </a:cubicBezTo>
                      <a:cubicBezTo>
                        <a:pt x="332" y="161"/>
                        <a:pt x="334" y="169"/>
                        <a:pt x="326" y="177"/>
                      </a:cubicBezTo>
                      <a:cubicBezTo>
                        <a:pt x="329" y="194"/>
                        <a:pt x="332" y="188"/>
                        <a:pt x="326" y="196"/>
                      </a:cubicBezTo>
                      <a:cubicBezTo>
                        <a:pt x="323" y="211"/>
                        <a:pt x="324" y="219"/>
                        <a:pt x="338" y="225"/>
                      </a:cubicBezTo>
                      <a:cubicBezTo>
                        <a:pt x="353" y="245"/>
                        <a:pt x="336" y="261"/>
                        <a:pt x="329" y="279"/>
                      </a:cubicBezTo>
                      <a:cubicBezTo>
                        <a:pt x="333" y="291"/>
                        <a:pt x="337" y="288"/>
                        <a:pt x="352" y="289"/>
                      </a:cubicBezTo>
                      <a:cubicBezTo>
                        <a:pt x="358" y="294"/>
                        <a:pt x="363" y="299"/>
                        <a:pt x="370" y="304"/>
                      </a:cubicBezTo>
                      <a:cubicBezTo>
                        <a:pt x="373" y="307"/>
                        <a:pt x="380" y="312"/>
                        <a:pt x="380" y="312"/>
                      </a:cubicBezTo>
                      <a:cubicBezTo>
                        <a:pt x="378" y="326"/>
                        <a:pt x="373" y="323"/>
                        <a:pt x="362" y="327"/>
                      </a:cubicBezTo>
                      <a:cubicBezTo>
                        <a:pt x="357" y="331"/>
                        <a:pt x="356" y="334"/>
                        <a:pt x="350" y="336"/>
                      </a:cubicBezTo>
                      <a:cubicBezTo>
                        <a:pt x="357" y="341"/>
                        <a:pt x="362" y="342"/>
                        <a:pt x="370" y="345"/>
                      </a:cubicBezTo>
                      <a:cubicBezTo>
                        <a:pt x="376" y="348"/>
                        <a:pt x="382" y="353"/>
                        <a:pt x="389" y="355"/>
                      </a:cubicBezTo>
                      <a:cubicBezTo>
                        <a:pt x="396" y="357"/>
                        <a:pt x="404" y="357"/>
                        <a:pt x="410" y="358"/>
                      </a:cubicBezTo>
                      <a:cubicBezTo>
                        <a:pt x="416" y="359"/>
                        <a:pt x="422" y="357"/>
                        <a:pt x="427" y="360"/>
                      </a:cubicBezTo>
                      <a:cubicBezTo>
                        <a:pt x="434" y="364"/>
                        <a:pt x="426" y="397"/>
                        <a:pt x="419" y="406"/>
                      </a:cubicBezTo>
                      <a:cubicBezTo>
                        <a:pt x="416" y="425"/>
                        <a:pt x="414" y="425"/>
                        <a:pt x="428" y="417"/>
                      </a:cubicBezTo>
                      <a:cubicBezTo>
                        <a:pt x="430" y="416"/>
                        <a:pt x="431" y="416"/>
                        <a:pt x="433" y="415"/>
                      </a:cubicBezTo>
                      <a:cubicBezTo>
                        <a:pt x="446" y="419"/>
                        <a:pt x="444" y="421"/>
                        <a:pt x="446" y="433"/>
                      </a:cubicBezTo>
                      <a:cubicBezTo>
                        <a:pt x="445" y="449"/>
                        <a:pt x="447" y="449"/>
                        <a:pt x="434" y="451"/>
                      </a:cubicBezTo>
                      <a:cubicBezTo>
                        <a:pt x="415" y="460"/>
                        <a:pt x="403" y="462"/>
                        <a:pt x="380" y="463"/>
                      </a:cubicBezTo>
                      <a:cubicBezTo>
                        <a:pt x="375" y="472"/>
                        <a:pt x="365" y="476"/>
                        <a:pt x="359" y="484"/>
                      </a:cubicBezTo>
                      <a:cubicBezTo>
                        <a:pt x="357" y="496"/>
                        <a:pt x="354" y="498"/>
                        <a:pt x="341" y="501"/>
                      </a:cubicBezTo>
                      <a:cubicBezTo>
                        <a:pt x="313" y="499"/>
                        <a:pt x="317" y="498"/>
                        <a:pt x="299" y="495"/>
                      </a:cubicBezTo>
                      <a:cubicBezTo>
                        <a:pt x="294" y="492"/>
                        <a:pt x="290" y="490"/>
                        <a:pt x="284" y="489"/>
                      </a:cubicBezTo>
                      <a:cubicBezTo>
                        <a:pt x="270" y="482"/>
                        <a:pt x="251" y="479"/>
                        <a:pt x="236" y="477"/>
                      </a:cubicBezTo>
                      <a:cubicBezTo>
                        <a:pt x="221" y="478"/>
                        <a:pt x="209" y="480"/>
                        <a:pt x="194" y="481"/>
                      </a:cubicBezTo>
                      <a:cubicBezTo>
                        <a:pt x="180" y="479"/>
                        <a:pt x="192" y="464"/>
                        <a:pt x="184" y="453"/>
                      </a:cubicBezTo>
                      <a:cubicBezTo>
                        <a:pt x="181" y="433"/>
                        <a:pt x="177" y="438"/>
                        <a:pt x="161" y="430"/>
                      </a:cubicBezTo>
                      <a:cubicBezTo>
                        <a:pt x="160" y="420"/>
                        <a:pt x="162" y="406"/>
                        <a:pt x="152" y="400"/>
                      </a:cubicBezTo>
                      <a:cubicBezTo>
                        <a:pt x="149" y="395"/>
                        <a:pt x="147" y="391"/>
                        <a:pt x="142" y="388"/>
                      </a:cubicBezTo>
                      <a:cubicBezTo>
                        <a:pt x="131" y="392"/>
                        <a:pt x="134" y="399"/>
                        <a:pt x="139" y="408"/>
                      </a:cubicBezTo>
                      <a:cubicBezTo>
                        <a:pt x="133" y="420"/>
                        <a:pt x="94" y="413"/>
                        <a:pt x="80" y="412"/>
                      </a:cubicBezTo>
                      <a:cubicBezTo>
                        <a:pt x="72" y="408"/>
                        <a:pt x="67" y="408"/>
                        <a:pt x="58" y="409"/>
                      </a:cubicBezTo>
                      <a:cubicBezTo>
                        <a:pt x="54" y="416"/>
                        <a:pt x="51" y="417"/>
                        <a:pt x="47" y="409"/>
                      </a:cubicBezTo>
                      <a:cubicBezTo>
                        <a:pt x="46" y="398"/>
                        <a:pt x="49" y="381"/>
                        <a:pt x="35" y="378"/>
                      </a:cubicBezTo>
                      <a:cubicBezTo>
                        <a:pt x="21" y="379"/>
                        <a:pt x="17" y="380"/>
                        <a:pt x="5" y="382"/>
                      </a:cubicBezTo>
                      <a:cubicBezTo>
                        <a:pt x="4" y="381"/>
                        <a:pt x="0" y="381"/>
                        <a:pt x="1" y="379"/>
                      </a:cubicBezTo>
                      <a:cubicBezTo>
                        <a:pt x="4" y="372"/>
                        <a:pt x="19" y="363"/>
                        <a:pt x="19" y="363"/>
                      </a:cubicBezTo>
                      <a:cubicBezTo>
                        <a:pt x="24" y="355"/>
                        <a:pt x="30" y="349"/>
                        <a:pt x="34" y="340"/>
                      </a:cubicBezTo>
                      <a:cubicBezTo>
                        <a:pt x="28" y="337"/>
                        <a:pt x="25" y="334"/>
                        <a:pt x="22" y="328"/>
                      </a:cubicBezTo>
                      <a:cubicBezTo>
                        <a:pt x="20" y="311"/>
                        <a:pt x="19" y="294"/>
                        <a:pt x="17" y="277"/>
                      </a:cubicBezTo>
                      <a:cubicBezTo>
                        <a:pt x="19" y="263"/>
                        <a:pt x="25" y="248"/>
                        <a:pt x="32" y="240"/>
                      </a:cubicBezTo>
                      <a:cubicBezTo>
                        <a:pt x="39" y="232"/>
                        <a:pt x="50" y="233"/>
                        <a:pt x="58" y="228"/>
                      </a:cubicBezTo>
                      <a:cubicBezTo>
                        <a:pt x="66" y="223"/>
                        <a:pt x="71" y="215"/>
                        <a:pt x="79" y="210"/>
                      </a:cubicBezTo>
                      <a:cubicBezTo>
                        <a:pt x="80" y="204"/>
                        <a:pt x="82" y="201"/>
                        <a:pt x="85" y="196"/>
                      </a:cubicBezTo>
                      <a:cubicBezTo>
                        <a:pt x="88" y="178"/>
                        <a:pt x="91" y="159"/>
                        <a:pt x="71" y="156"/>
                      </a:cubicBezTo>
                      <a:cubicBezTo>
                        <a:pt x="61" y="151"/>
                        <a:pt x="60" y="140"/>
                        <a:pt x="50" y="138"/>
                      </a:cubicBezTo>
                      <a:cubicBezTo>
                        <a:pt x="45" y="135"/>
                        <a:pt x="40" y="132"/>
                        <a:pt x="35" y="129"/>
                      </a:cubicBezTo>
                      <a:cubicBezTo>
                        <a:pt x="25" y="112"/>
                        <a:pt x="55" y="101"/>
                        <a:pt x="67" y="93"/>
                      </a:cubicBezTo>
                      <a:cubicBezTo>
                        <a:pt x="74" y="82"/>
                        <a:pt x="69" y="83"/>
                        <a:pt x="74" y="69"/>
                      </a:cubicBezTo>
                      <a:cubicBezTo>
                        <a:pt x="75" y="65"/>
                        <a:pt x="96" y="64"/>
                        <a:pt x="100" y="63"/>
                      </a:cubicBezTo>
                      <a:cubicBezTo>
                        <a:pt x="101" y="61"/>
                        <a:pt x="102" y="59"/>
                        <a:pt x="104" y="57"/>
                      </a:cubicBezTo>
                      <a:cubicBezTo>
                        <a:pt x="105" y="56"/>
                        <a:pt x="108" y="56"/>
                        <a:pt x="109" y="54"/>
                      </a:cubicBezTo>
                      <a:cubicBezTo>
                        <a:pt x="113" y="49"/>
                        <a:pt x="110" y="46"/>
                        <a:pt x="116" y="42"/>
                      </a:cubicBezTo>
                      <a:cubicBezTo>
                        <a:pt x="120" y="33"/>
                        <a:pt x="128" y="36"/>
                        <a:pt x="137" y="37"/>
                      </a:cubicBezTo>
                      <a:cubicBezTo>
                        <a:pt x="142" y="39"/>
                        <a:pt x="145" y="42"/>
                        <a:pt x="151" y="43"/>
                      </a:cubicBezTo>
                      <a:cubicBezTo>
                        <a:pt x="156" y="46"/>
                        <a:pt x="160" y="48"/>
                        <a:pt x="166" y="49"/>
                      </a:cubicBezTo>
                      <a:cubicBezTo>
                        <a:pt x="170" y="49"/>
                        <a:pt x="175" y="50"/>
                        <a:pt x="179" y="48"/>
                      </a:cubicBezTo>
                      <a:cubicBezTo>
                        <a:pt x="194" y="42"/>
                        <a:pt x="175" y="19"/>
                        <a:pt x="176" y="10"/>
                      </a:cubicBezTo>
                      <a:cubicBezTo>
                        <a:pt x="177" y="6"/>
                        <a:pt x="179" y="3"/>
                        <a:pt x="181" y="0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89" name="Freeform 150"/>
                <p:cNvSpPr>
                  <a:spLocks/>
                </p:cNvSpPr>
                <p:nvPr/>
              </p:nvSpPr>
              <p:spPr bwMode="auto">
                <a:xfrm>
                  <a:off x="-1551" y="1230"/>
                  <a:ext cx="332" cy="266"/>
                </a:xfrm>
                <a:custGeom>
                  <a:avLst/>
                  <a:gdLst>
                    <a:gd name="T0" fmla="*/ 8 w 408"/>
                    <a:gd name="T1" fmla="*/ 0 h 330"/>
                    <a:gd name="T2" fmla="*/ 20 w 408"/>
                    <a:gd name="T3" fmla="*/ 15 h 330"/>
                    <a:gd name="T4" fmla="*/ 48 w 408"/>
                    <a:gd name="T5" fmla="*/ 18 h 330"/>
                    <a:gd name="T6" fmla="*/ 62 w 408"/>
                    <a:gd name="T7" fmla="*/ 24 h 330"/>
                    <a:gd name="T8" fmla="*/ 77 w 408"/>
                    <a:gd name="T9" fmla="*/ 26 h 330"/>
                    <a:gd name="T10" fmla="*/ 95 w 408"/>
                    <a:gd name="T11" fmla="*/ 15 h 330"/>
                    <a:gd name="T12" fmla="*/ 107 w 408"/>
                    <a:gd name="T13" fmla="*/ 24 h 330"/>
                    <a:gd name="T14" fmla="*/ 147 w 408"/>
                    <a:gd name="T15" fmla="*/ 14 h 330"/>
                    <a:gd name="T16" fmla="*/ 185 w 408"/>
                    <a:gd name="T17" fmla="*/ 39 h 330"/>
                    <a:gd name="T18" fmla="*/ 198 w 408"/>
                    <a:gd name="T19" fmla="*/ 33 h 330"/>
                    <a:gd name="T20" fmla="*/ 227 w 408"/>
                    <a:gd name="T21" fmla="*/ 57 h 330"/>
                    <a:gd name="T22" fmla="*/ 251 w 408"/>
                    <a:gd name="T23" fmla="*/ 69 h 330"/>
                    <a:gd name="T24" fmla="*/ 381 w 408"/>
                    <a:gd name="T25" fmla="*/ 84 h 330"/>
                    <a:gd name="T26" fmla="*/ 386 w 408"/>
                    <a:gd name="T27" fmla="*/ 99 h 330"/>
                    <a:gd name="T28" fmla="*/ 387 w 408"/>
                    <a:gd name="T29" fmla="*/ 135 h 330"/>
                    <a:gd name="T30" fmla="*/ 402 w 408"/>
                    <a:gd name="T31" fmla="*/ 147 h 330"/>
                    <a:gd name="T32" fmla="*/ 408 w 408"/>
                    <a:gd name="T33" fmla="*/ 161 h 330"/>
                    <a:gd name="T34" fmla="*/ 377 w 408"/>
                    <a:gd name="T35" fmla="*/ 164 h 330"/>
                    <a:gd name="T36" fmla="*/ 365 w 408"/>
                    <a:gd name="T37" fmla="*/ 176 h 330"/>
                    <a:gd name="T38" fmla="*/ 353 w 408"/>
                    <a:gd name="T39" fmla="*/ 191 h 330"/>
                    <a:gd name="T40" fmla="*/ 345 w 408"/>
                    <a:gd name="T41" fmla="*/ 240 h 330"/>
                    <a:gd name="T42" fmla="*/ 339 w 408"/>
                    <a:gd name="T43" fmla="*/ 269 h 330"/>
                    <a:gd name="T44" fmla="*/ 330 w 408"/>
                    <a:gd name="T45" fmla="*/ 288 h 330"/>
                    <a:gd name="T46" fmla="*/ 300 w 408"/>
                    <a:gd name="T47" fmla="*/ 305 h 330"/>
                    <a:gd name="T48" fmla="*/ 282 w 408"/>
                    <a:gd name="T49" fmla="*/ 315 h 330"/>
                    <a:gd name="T50" fmla="*/ 249 w 408"/>
                    <a:gd name="T51" fmla="*/ 321 h 330"/>
                    <a:gd name="T52" fmla="*/ 222 w 408"/>
                    <a:gd name="T53" fmla="*/ 314 h 330"/>
                    <a:gd name="T54" fmla="*/ 206 w 408"/>
                    <a:gd name="T55" fmla="*/ 311 h 330"/>
                    <a:gd name="T56" fmla="*/ 171 w 408"/>
                    <a:gd name="T57" fmla="*/ 296 h 330"/>
                    <a:gd name="T58" fmla="*/ 156 w 408"/>
                    <a:gd name="T59" fmla="*/ 281 h 330"/>
                    <a:gd name="T60" fmla="*/ 87 w 408"/>
                    <a:gd name="T61" fmla="*/ 269 h 330"/>
                    <a:gd name="T62" fmla="*/ 57 w 408"/>
                    <a:gd name="T63" fmla="*/ 227 h 330"/>
                    <a:gd name="T64" fmla="*/ 48 w 408"/>
                    <a:gd name="T65" fmla="*/ 203 h 330"/>
                    <a:gd name="T66" fmla="*/ 35 w 408"/>
                    <a:gd name="T67" fmla="*/ 192 h 330"/>
                    <a:gd name="T68" fmla="*/ 24 w 408"/>
                    <a:gd name="T69" fmla="*/ 167 h 330"/>
                    <a:gd name="T70" fmla="*/ 35 w 408"/>
                    <a:gd name="T71" fmla="*/ 123 h 330"/>
                    <a:gd name="T72" fmla="*/ 36 w 408"/>
                    <a:gd name="T73" fmla="*/ 95 h 330"/>
                    <a:gd name="T74" fmla="*/ 23 w 408"/>
                    <a:gd name="T75" fmla="*/ 77 h 330"/>
                    <a:gd name="T76" fmla="*/ 0 w 408"/>
                    <a:gd name="T77" fmla="*/ 41 h 330"/>
                    <a:gd name="T78" fmla="*/ 8 w 408"/>
                    <a:gd name="T79" fmla="*/ 0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08" h="330">
                      <a:moveTo>
                        <a:pt x="8" y="0"/>
                      </a:moveTo>
                      <a:cubicBezTo>
                        <a:pt x="10" y="8"/>
                        <a:pt x="12" y="14"/>
                        <a:pt x="20" y="15"/>
                      </a:cubicBezTo>
                      <a:cubicBezTo>
                        <a:pt x="32" y="21"/>
                        <a:pt x="19" y="15"/>
                        <a:pt x="48" y="18"/>
                      </a:cubicBezTo>
                      <a:cubicBezTo>
                        <a:pt x="53" y="19"/>
                        <a:pt x="57" y="23"/>
                        <a:pt x="62" y="24"/>
                      </a:cubicBezTo>
                      <a:cubicBezTo>
                        <a:pt x="68" y="27"/>
                        <a:pt x="71" y="27"/>
                        <a:pt x="77" y="26"/>
                      </a:cubicBezTo>
                      <a:cubicBezTo>
                        <a:pt x="82" y="22"/>
                        <a:pt x="89" y="17"/>
                        <a:pt x="95" y="15"/>
                      </a:cubicBezTo>
                      <a:cubicBezTo>
                        <a:pt x="104" y="18"/>
                        <a:pt x="98" y="22"/>
                        <a:pt x="107" y="24"/>
                      </a:cubicBezTo>
                      <a:cubicBezTo>
                        <a:pt x="123" y="8"/>
                        <a:pt x="104" y="15"/>
                        <a:pt x="147" y="14"/>
                      </a:cubicBezTo>
                      <a:cubicBezTo>
                        <a:pt x="170" y="16"/>
                        <a:pt x="162" y="34"/>
                        <a:pt x="185" y="39"/>
                      </a:cubicBezTo>
                      <a:cubicBezTo>
                        <a:pt x="192" y="34"/>
                        <a:pt x="188" y="32"/>
                        <a:pt x="198" y="33"/>
                      </a:cubicBezTo>
                      <a:cubicBezTo>
                        <a:pt x="203" y="45"/>
                        <a:pt x="214" y="54"/>
                        <a:pt x="227" y="57"/>
                      </a:cubicBezTo>
                      <a:cubicBezTo>
                        <a:pt x="235" y="63"/>
                        <a:pt x="241" y="67"/>
                        <a:pt x="251" y="69"/>
                      </a:cubicBezTo>
                      <a:cubicBezTo>
                        <a:pt x="294" y="91"/>
                        <a:pt x="324" y="83"/>
                        <a:pt x="381" y="84"/>
                      </a:cubicBezTo>
                      <a:cubicBezTo>
                        <a:pt x="383" y="89"/>
                        <a:pt x="384" y="94"/>
                        <a:pt x="386" y="99"/>
                      </a:cubicBezTo>
                      <a:cubicBezTo>
                        <a:pt x="386" y="111"/>
                        <a:pt x="384" y="123"/>
                        <a:pt x="387" y="135"/>
                      </a:cubicBezTo>
                      <a:cubicBezTo>
                        <a:pt x="389" y="141"/>
                        <a:pt x="402" y="147"/>
                        <a:pt x="402" y="147"/>
                      </a:cubicBezTo>
                      <a:cubicBezTo>
                        <a:pt x="405" y="152"/>
                        <a:pt x="407" y="155"/>
                        <a:pt x="408" y="161"/>
                      </a:cubicBezTo>
                      <a:cubicBezTo>
                        <a:pt x="405" y="176"/>
                        <a:pt x="389" y="166"/>
                        <a:pt x="377" y="164"/>
                      </a:cubicBezTo>
                      <a:cubicBezTo>
                        <a:pt x="367" y="166"/>
                        <a:pt x="372" y="171"/>
                        <a:pt x="365" y="176"/>
                      </a:cubicBezTo>
                      <a:cubicBezTo>
                        <a:pt x="361" y="187"/>
                        <a:pt x="365" y="188"/>
                        <a:pt x="353" y="191"/>
                      </a:cubicBezTo>
                      <a:cubicBezTo>
                        <a:pt x="354" y="211"/>
                        <a:pt x="358" y="222"/>
                        <a:pt x="345" y="240"/>
                      </a:cubicBezTo>
                      <a:cubicBezTo>
                        <a:pt x="343" y="250"/>
                        <a:pt x="344" y="260"/>
                        <a:pt x="339" y="269"/>
                      </a:cubicBezTo>
                      <a:cubicBezTo>
                        <a:pt x="338" y="280"/>
                        <a:pt x="334" y="279"/>
                        <a:pt x="330" y="288"/>
                      </a:cubicBezTo>
                      <a:cubicBezTo>
                        <a:pt x="328" y="309"/>
                        <a:pt x="323" y="303"/>
                        <a:pt x="300" y="305"/>
                      </a:cubicBezTo>
                      <a:cubicBezTo>
                        <a:pt x="292" y="308"/>
                        <a:pt x="286" y="308"/>
                        <a:pt x="282" y="315"/>
                      </a:cubicBezTo>
                      <a:cubicBezTo>
                        <a:pt x="279" y="330"/>
                        <a:pt x="263" y="322"/>
                        <a:pt x="249" y="321"/>
                      </a:cubicBezTo>
                      <a:cubicBezTo>
                        <a:pt x="241" y="317"/>
                        <a:pt x="222" y="314"/>
                        <a:pt x="222" y="314"/>
                      </a:cubicBezTo>
                      <a:cubicBezTo>
                        <a:pt x="213" y="309"/>
                        <a:pt x="224" y="314"/>
                        <a:pt x="206" y="311"/>
                      </a:cubicBezTo>
                      <a:cubicBezTo>
                        <a:pt x="195" y="309"/>
                        <a:pt x="180" y="302"/>
                        <a:pt x="171" y="296"/>
                      </a:cubicBezTo>
                      <a:cubicBezTo>
                        <a:pt x="166" y="290"/>
                        <a:pt x="164" y="283"/>
                        <a:pt x="156" y="281"/>
                      </a:cubicBezTo>
                      <a:cubicBezTo>
                        <a:pt x="134" y="270"/>
                        <a:pt x="112" y="270"/>
                        <a:pt x="87" y="269"/>
                      </a:cubicBezTo>
                      <a:cubicBezTo>
                        <a:pt x="74" y="259"/>
                        <a:pt x="71" y="238"/>
                        <a:pt x="57" y="227"/>
                      </a:cubicBezTo>
                      <a:cubicBezTo>
                        <a:pt x="55" y="217"/>
                        <a:pt x="59" y="205"/>
                        <a:pt x="48" y="203"/>
                      </a:cubicBezTo>
                      <a:cubicBezTo>
                        <a:pt x="44" y="198"/>
                        <a:pt x="40" y="196"/>
                        <a:pt x="35" y="192"/>
                      </a:cubicBezTo>
                      <a:cubicBezTo>
                        <a:pt x="31" y="184"/>
                        <a:pt x="28" y="175"/>
                        <a:pt x="24" y="167"/>
                      </a:cubicBezTo>
                      <a:cubicBezTo>
                        <a:pt x="27" y="152"/>
                        <a:pt x="18" y="130"/>
                        <a:pt x="35" y="123"/>
                      </a:cubicBezTo>
                      <a:cubicBezTo>
                        <a:pt x="42" y="113"/>
                        <a:pt x="40" y="118"/>
                        <a:pt x="36" y="95"/>
                      </a:cubicBezTo>
                      <a:cubicBezTo>
                        <a:pt x="35" y="89"/>
                        <a:pt x="26" y="82"/>
                        <a:pt x="23" y="77"/>
                      </a:cubicBezTo>
                      <a:cubicBezTo>
                        <a:pt x="16" y="65"/>
                        <a:pt x="6" y="54"/>
                        <a:pt x="0" y="41"/>
                      </a:cubicBezTo>
                      <a:cubicBezTo>
                        <a:pt x="2" y="27"/>
                        <a:pt x="9" y="12"/>
                        <a:pt x="8" y="0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rgbClr val="DDDDD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90" name="Freeform 151"/>
                <p:cNvSpPr>
                  <a:spLocks/>
                </p:cNvSpPr>
                <p:nvPr/>
              </p:nvSpPr>
              <p:spPr bwMode="auto">
                <a:xfrm>
                  <a:off x="-1716" y="938"/>
                  <a:ext cx="263" cy="240"/>
                </a:xfrm>
                <a:custGeom>
                  <a:avLst/>
                  <a:gdLst>
                    <a:gd name="T0" fmla="*/ 148 w 323"/>
                    <a:gd name="T1" fmla="*/ 0 h 298"/>
                    <a:gd name="T2" fmla="*/ 177 w 323"/>
                    <a:gd name="T3" fmla="*/ 27 h 298"/>
                    <a:gd name="T4" fmla="*/ 231 w 323"/>
                    <a:gd name="T5" fmla="*/ 30 h 298"/>
                    <a:gd name="T6" fmla="*/ 253 w 323"/>
                    <a:gd name="T7" fmla="*/ 42 h 298"/>
                    <a:gd name="T8" fmla="*/ 312 w 323"/>
                    <a:gd name="T9" fmla="*/ 51 h 298"/>
                    <a:gd name="T10" fmla="*/ 321 w 323"/>
                    <a:gd name="T11" fmla="*/ 75 h 298"/>
                    <a:gd name="T12" fmla="*/ 319 w 323"/>
                    <a:gd name="T13" fmla="*/ 97 h 298"/>
                    <a:gd name="T14" fmla="*/ 301 w 323"/>
                    <a:gd name="T15" fmla="*/ 114 h 298"/>
                    <a:gd name="T16" fmla="*/ 297 w 323"/>
                    <a:gd name="T17" fmla="*/ 130 h 298"/>
                    <a:gd name="T18" fmla="*/ 280 w 323"/>
                    <a:gd name="T19" fmla="*/ 199 h 298"/>
                    <a:gd name="T20" fmla="*/ 270 w 323"/>
                    <a:gd name="T21" fmla="*/ 240 h 298"/>
                    <a:gd name="T22" fmla="*/ 238 w 323"/>
                    <a:gd name="T23" fmla="*/ 280 h 298"/>
                    <a:gd name="T24" fmla="*/ 214 w 323"/>
                    <a:gd name="T25" fmla="*/ 289 h 298"/>
                    <a:gd name="T26" fmla="*/ 201 w 323"/>
                    <a:gd name="T27" fmla="*/ 297 h 298"/>
                    <a:gd name="T28" fmla="*/ 184 w 323"/>
                    <a:gd name="T29" fmla="*/ 295 h 298"/>
                    <a:gd name="T30" fmla="*/ 180 w 323"/>
                    <a:gd name="T31" fmla="*/ 280 h 298"/>
                    <a:gd name="T32" fmla="*/ 156 w 323"/>
                    <a:gd name="T33" fmla="*/ 265 h 298"/>
                    <a:gd name="T34" fmla="*/ 139 w 323"/>
                    <a:gd name="T35" fmla="*/ 249 h 298"/>
                    <a:gd name="T36" fmla="*/ 121 w 323"/>
                    <a:gd name="T37" fmla="*/ 243 h 298"/>
                    <a:gd name="T38" fmla="*/ 88 w 323"/>
                    <a:gd name="T39" fmla="*/ 225 h 298"/>
                    <a:gd name="T40" fmla="*/ 70 w 323"/>
                    <a:gd name="T41" fmla="*/ 193 h 298"/>
                    <a:gd name="T42" fmla="*/ 55 w 323"/>
                    <a:gd name="T43" fmla="*/ 189 h 298"/>
                    <a:gd name="T44" fmla="*/ 19 w 323"/>
                    <a:gd name="T45" fmla="*/ 165 h 298"/>
                    <a:gd name="T46" fmla="*/ 1 w 323"/>
                    <a:gd name="T47" fmla="*/ 120 h 298"/>
                    <a:gd name="T48" fmla="*/ 3 w 323"/>
                    <a:gd name="T49" fmla="*/ 105 h 298"/>
                    <a:gd name="T50" fmla="*/ 24 w 323"/>
                    <a:gd name="T51" fmla="*/ 121 h 298"/>
                    <a:gd name="T52" fmla="*/ 55 w 323"/>
                    <a:gd name="T53" fmla="*/ 130 h 298"/>
                    <a:gd name="T54" fmla="*/ 82 w 323"/>
                    <a:gd name="T55" fmla="*/ 127 h 298"/>
                    <a:gd name="T56" fmla="*/ 90 w 323"/>
                    <a:gd name="T57" fmla="*/ 96 h 298"/>
                    <a:gd name="T58" fmla="*/ 103 w 323"/>
                    <a:gd name="T59" fmla="*/ 72 h 298"/>
                    <a:gd name="T60" fmla="*/ 120 w 323"/>
                    <a:gd name="T61" fmla="*/ 45 h 298"/>
                    <a:gd name="T62" fmla="*/ 123 w 323"/>
                    <a:gd name="T63" fmla="*/ 40 h 298"/>
                    <a:gd name="T64" fmla="*/ 132 w 323"/>
                    <a:gd name="T65" fmla="*/ 33 h 298"/>
                    <a:gd name="T66" fmla="*/ 144 w 323"/>
                    <a:gd name="T67" fmla="*/ 15 h 298"/>
                    <a:gd name="T68" fmla="*/ 148 w 323"/>
                    <a:gd name="T69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23" h="298">
                      <a:moveTo>
                        <a:pt x="148" y="0"/>
                      </a:moveTo>
                      <a:cubicBezTo>
                        <a:pt x="163" y="3"/>
                        <a:pt x="164" y="22"/>
                        <a:pt x="177" y="27"/>
                      </a:cubicBezTo>
                      <a:cubicBezTo>
                        <a:pt x="194" y="33"/>
                        <a:pt x="213" y="29"/>
                        <a:pt x="231" y="30"/>
                      </a:cubicBezTo>
                      <a:cubicBezTo>
                        <a:pt x="239" y="34"/>
                        <a:pt x="245" y="38"/>
                        <a:pt x="253" y="42"/>
                      </a:cubicBezTo>
                      <a:cubicBezTo>
                        <a:pt x="264" y="56"/>
                        <a:pt x="306" y="51"/>
                        <a:pt x="312" y="51"/>
                      </a:cubicBezTo>
                      <a:cubicBezTo>
                        <a:pt x="314" y="60"/>
                        <a:pt x="318" y="67"/>
                        <a:pt x="321" y="75"/>
                      </a:cubicBezTo>
                      <a:cubicBezTo>
                        <a:pt x="322" y="83"/>
                        <a:pt x="323" y="90"/>
                        <a:pt x="319" y="97"/>
                      </a:cubicBezTo>
                      <a:cubicBezTo>
                        <a:pt x="316" y="110"/>
                        <a:pt x="314" y="111"/>
                        <a:pt x="301" y="114"/>
                      </a:cubicBezTo>
                      <a:cubicBezTo>
                        <a:pt x="292" y="118"/>
                        <a:pt x="286" y="123"/>
                        <a:pt x="297" y="130"/>
                      </a:cubicBezTo>
                      <a:cubicBezTo>
                        <a:pt x="300" y="144"/>
                        <a:pt x="301" y="195"/>
                        <a:pt x="280" y="199"/>
                      </a:cubicBezTo>
                      <a:cubicBezTo>
                        <a:pt x="271" y="213"/>
                        <a:pt x="288" y="234"/>
                        <a:pt x="270" y="240"/>
                      </a:cubicBezTo>
                      <a:cubicBezTo>
                        <a:pt x="268" y="261"/>
                        <a:pt x="260" y="276"/>
                        <a:pt x="238" y="280"/>
                      </a:cubicBezTo>
                      <a:cubicBezTo>
                        <a:pt x="229" y="286"/>
                        <a:pt x="225" y="288"/>
                        <a:pt x="214" y="289"/>
                      </a:cubicBezTo>
                      <a:cubicBezTo>
                        <a:pt x="209" y="291"/>
                        <a:pt x="205" y="294"/>
                        <a:pt x="201" y="297"/>
                      </a:cubicBezTo>
                      <a:cubicBezTo>
                        <a:pt x="195" y="296"/>
                        <a:pt x="189" y="298"/>
                        <a:pt x="184" y="295"/>
                      </a:cubicBezTo>
                      <a:cubicBezTo>
                        <a:pt x="180" y="292"/>
                        <a:pt x="184" y="284"/>
                        <a:pt x="180" y="280"/>
                      </a:cubicBezTo>
                      <a:cubicBezTo>
                        <a:pt x="174" y="274"/>
                        <a:pt x="163" y="270"/>
                        <a:pt x="156" y="265"/>
                      </a:cubicBezTo>
                      <a:cubicBezTo>
                        <a:pt x="153" y="256"/>
                        <a:pt x="149" y="251"/>
                        <a:pt x="139" y="249"/>
                      </a:cubicBezTo>
                      <a:cubicBezTo>
                        <a:pt x="133" y="246"/>
                        <a:pt x="127" y="244"/>
                        <a:pt x="121" y="243"/>
                      </a:cubicBezTo>
                      <a:cubicBezTo>
                        <a:pt x="111" y="236"/>
                        <a:pt x="101" y="227"/>
                        <a:pt x="88" y="225"/>
                      </a:cubicBezTo>
                      <a:cubicBezTo>
                        <a:pt x="79" y="217"/>
                        <a:pt x="75" y="199"/>
                        <a:pt x="70" y="193"/>
                      </a:cubicBezTo>
                      <a:cubicBezTo>
                        <a:pt x="65" y="187"/>
                        <a:pt x="64" y="194"/>
                        <a:pt x="55" y="189"/>
                      </a:cubicBezTo>
                      <a:cubicBezTo>
                        <a:pt x="43" y="180"/>
                        <a:pt x="30" y="175"/>
                        <a:pt x="19" y="165"/>
                      </a:cubicBezTo>
                      <a:cubicBezTo>
                        <a:pt x="14" y="146"/>
                        <a:pt x="12" y="135"/>
                        <a:pt x="1" y="120"/>
                      </a:cubicBezTo>
                      <a:cubicBezTo>
                        <a:pt x="2" y="115"/>
                        <a:pt x="0" y="109"/>
                        <a:pt x="3" y="105"/>
                      </a:cubicBezTo>
                      <a:cubicBezTo>
                        <a:pt x="5" y="102"/>
                        <a:pt x="21" y="120"/>
                        <a:pt x="24" y="121"/>
                      </a:cubicBezTo>
                      <a:cubicBezTo>
                        <a:pt x="34" y="129"/>
                        <a:pt x="42" y="129"/>
                        <a:pt x="55" y="130"/>
                      </a:cubicBezTo>
                      <a:cubicBezTo>
                        <a:pt x="64" y="130"/>
                        <a:pt x="80" y="136"/>
                        <a:pt x="82" y="127"/>
                      </a:cubicBezTo>
                      <a:cubicBezTo>
                        <a:pt x="88" y="94"/>
                        <a:pt x="73" y="99"/>
                        <a:pt x="90" y="96"/>
                      </a:cubicBezTo>
                      <a:cubicBezTo>
                        <a:pt x="102" y="90"/>
                        <a:pt x="89" y="74"/>
                        <a:pt x="103" y="72"/>
                      </a:cubicBezTo>
                      <a:cubicBezTo>
                        <a:pt x="120" y="62"/>
                        <a:pt x="108" y="52"/>
                        <a:pt x="120" y="45"/>
                      </a:cubicBezTo>
                      <a:cubicBezTo>
                        <a:pt x="121" y="43"/>
                        <a:pt x="122" y="41"/>
                        <a:pt x="123" y="40"/>
                      </a:cubicBezTo>
                      <a:cubicBezTo>
                        <a:pt x="126" y="37"/>
                        <a:pt x="130" y="36"/>
                        <a:pt x="132" y="33"/>
                      </a:cubicBezTo>
                      <a:cubicBezTo>
                        <a:pt x="137" y="27"/>
                        <a:pt x="140" y="21"/>
                        <a:pt x="144" y="15"/>
                      </a:cubicBezTo>
                      <a:cubicBezTo>
                        <a:pt x="145" y="8"/>
                        <a:pt x="152" y="4"/>
                        <a:pt x="148" y="0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91" name="Freeform 152"/>
                <p:cNvSpPr>
                  <a:spLocks/>
                </p:cNvSpPr>
                <p:nvPr/>
              </p:nvSpPr>
              <p:spPr bwMode="auto">
                <a:xfrm>
                  <a:off x="-2150" y="1228"/>
                  <a:ext cx="201" cy="124"/>
                </a:xfrm>
                <a:custGeom>
                  <a:avLst/>
                  <a:gdLst>
                    <a:gd name="T0" fmla="*/ 32 w 246"/>
                    <a:gd name="T1" fmla="*/ 60 h 155"/>
                    <a:gd name="T2" fmla="*/ 74 w 246"/>
                    <a:gd name="T3" fmla="*/ 54 h 155"/>
                    <a:gd name="T4" fmla="*/ 89 w 246"/>
                    <a:gd name="T5" fmla="*/ 29 h 155"/>
                    <a:gd name="T6" fmla="*/ 104 w 246"/>
                    <a:gd name="T7" fmla="*/ 0 h 155"/>
                    <a:gd name="T8" fmla="*/ 132 w 246"/>
                    <a:gd name="T9" fmla="*/ 2 h 155"/>
                    <a:gd name="T10" fmla="*/ 152 w 246"/>
                    <a:gd name="T11" fmla="*/ 18 h 155"/>
                    <a:gd name="T12" fmla="*/ 176 w 246"/>
                    <a:gd name="T13" fmla="*/ 36 h 155"/>
                    <a:gd name="T14" fmla="*/ 195 w 246"/>
                    <a:gd name="T15" fmla="*/ 21 h 155"/>
                    <a:gd name="T16" fmla="*/ 215 w 246"/>
                    <a:gd name="T17" fmla="*/ 45 h 155"/>
                    <a:gd name="T18" fmla="*/ 221 w 246"/>
                    <a:gd name="T19" fmla="*/ 63 h 155"/>
                    <a:gd name="T20" fmla="*/ 233 w 246"/>
                    <a:gd name="T21" fmla="*/ 78 h 155"/>
                    <a:gd name="T22" fmla="*/ 246 w 246"/>
                    <a:gd name="T23" fmla="*/ 83 h 155"/>
                    <a:gd name="T24" fmla="*/ 234 w 246"/>
                    <a:gd name="T25" fmla="*/ 95 h 155"/>
                    <a:gd name="T26" fmla="*/ 230 w 246"/>
                    <a:gd name="T27" fmla="*/ 155 h 155"/>
                    <a:gd name="T28" fmla="*/ 215 w 246"/>
                    <a:gd name="T29" fmla="*/ 150 h 155"/>
                    <a:gd name="T30" fmla="*/ 189 w 246"/>
                    <a:gd name="T31" fmla="*/ 147 h 155"/>
                    <a:gd name="T32" fmla="*/ 158 w 246"/>
                    <a:gd name="T33" fmla="*/ 150 h 155"/>
                    <a:gd name="T34" fmla="*/ 149 w 246"/>
                    <a:gd name="T35" fmla="*/ 121 h 155"/>
                    <a:gd name="T36" fmla="*/ 110 w 246"/>
                    <a:gd name="T37" fmla="*/ 120 h 155"/>
                    <a:gd name="T38" fmla="*/ 77 w 246"/>
                    <a:gd name="T39" fmla="*/ 129 h 155"/>
                    <a:gd name="T40" fmla="*/ 50 w 246"/>
                    <a:gd name="T41" fmla="*/ 132 h 155"/>
                    <a:gd name="T42" fmla="*/ 33 w 246"/>
                    <a:gd name="T43" fmla="*/ 138 h 155"/>
                    <a:gd name="T44" fmla="*/ 9 w 246"/>
                    <a:gd name="T45" fmla="*/ 123 h 155"/>
                    <a:gd name="T46" fmla="*/ 9 w 246"/>
                    <a:gd name="T47" fmla="*/ 108 h 155"/>
                    <a:gd name="T48" fmla="*/ 14 w 246"/>
                    <a:gd name="T49" fmla="*/ 95 h 155"/>
                    <a:gd name="T50" fmla="*/ 18 w 246"/>
                    <a:gd name="T51" fmla="*/ 84 h 155"/>
                    <a:gd name="T52" fmla="*/ 32 w 246"/>
                    <a:gd name="T53" fmla="*/ 75 h 155"/>
                    <a:gd name="T54" fmla="*/ 32 w 246"/>
                    <a:gd name="T55" fmla="*/ 6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46" h="155">
                      <a:moveTo>
                        <a:pt x="32" y="60"/>
                      </a:moveTo>
                      <a:cubicBezTo>
                        <a:pt x="48" y="62"/>
                        <a:pt x="60" y="62"/>
                        <a:pt x="74" y="54"/>
                      </a:cubicBezTo>
                      <a:cubicBezTo>
                        <a:pt x="81" y="45"/>
                        <a:pt x="85" y="40"/>
                        <a:pt x="89" y="29"/>
                      </a:cubicBezTo>
                      <a:cubicBezTo>
                        <a:pt x="90" y="9"/>
                        <a:pt x="85" y="3"/>
                        <a:pt x="104" y="0"/>
                      </a:cubicBezTo>
                      <a:cubicBezTo>
                        <a:pt x="125" y="4"/>
                        <a:pt x="116" y="4"/>
                        <a:pt x="132" y="2"/>
                      </a:cubicBezTo>
                      <a:cubicBezTo>
                        <a:pt x="152" y="3"/>
                        <a:pt x="145" y="4"/>
                        <a:pt x="152" y="18"/>
                      </a:cubicBezTo>
                      <a:cubicBezTo>
                        <a:pt x="154" y="29"/>
                        <a:pt x="165" y="34"/>
                        <a:pt x="176" y="36"/>
                      </a:cubicBezTo>
                      <a:cubicBezTo>
                        <a:pt x="190" y="34"/>
                        <a:pt x="185" y="28"/>
                        <a:pt x="195" y="21"/>
                      </a:cubicBezTo>
                      <a:cubicBezTo>
                        <a:pt x="205" y="24"/>
                        <a:pt x="209" y="36"/>
                        <a:pt x="215" y="45"/>
                      </a:cubicBezTo>
                      <a:cubicBezTo>
                        <a:pt x="216" y="52"/>
                        <a:pt x="217" y="57"/>
                        <a:pt x="221" y="63"/>
                      </a:cubicBezTo>
                      <a:cubicBezTo>
                        <a:pt x="222" y="70"/>
                        <a:pt x="226" y="77"/>
                        <a:pt x="233" y="78"/>
                      </a:cubicBezTo>
                      <a:cubicBezTo>
                        <a:pt x="237" y="80"/>
                        <a:pt x="242" y="81"/>
                        <a:pt x="246" y="83"/>
                      </a:cubicBezTo>
                      <a:cubicBezTo>
                        <a:pt x="235" y="91"/>
                        <a:pt x="239" y="87"/>
                        <a:pt x="234" y="95"/>
                      </a:cubicBezTo>
                      <a:cubicBezTo>
                        <a:pt x="230" y="121"/>
                        <a:pt x="231" y="98"/>
                        <a:pt x="230" y="155"/>
                      </a:cubicBezTo>
                      <a:cubicBezTo>
                        <a:pt x="225" y="153"/>
                        <a:pt x="220" y="152"/>
                        <a:pt x="215" y="150"/>
                      </a:cubicBezTo>
                      <a:cubicBezTo>
                        <a:pt x="208" y="149"/>
                        <a:pt x="198" y="147"/>
                        <a:pt x="189" y="147"/>
                      </a:cubicBezTo>
                      <a:cubicBezTo>
                        <a:pt x="180" y="147"/>
                        <a:pt x="165" y="154"/>
                        <a:pt x="158" y="150"/>
                      </a:cubicBezTo>
                      <a:cubicBezTo>
                        <a:pt x="152" y="149"/>
                        <a:pt x="157" y="125"/>
                        <a:pt x="149" y="121"/>
                      </a:cubicBezTo>
                      <a:cubicBezTo>
                        <a:pt x="140" y="117"/>
                        <a:pt x="121" y="119"/>
                        <a:pt x="110" y="120"/>
                      </a:cubicBezTo>
                      <a:cubicBezTo>
                        <a:pt x="104" y="130"/>
                        <a:pt x="88" y="128"/>
                        <a:pt x="77" y="129"/>
                      </a:cubicBezTo>
                      <a:cubicBezTo>
                        <a:pt x="62" y="135"/>
                        <a:pt x="88" y="125"/>
                        <a:pt x="50" y="132"/>
                      </a:cubicBezTo>
                      <a:cubicBezTo>
                        <a:pt x="44" y="133"/>
                        <a:pt x="39" y="137"/>
                        <a:pt x="33" y="138"/>
                      </a:cubicBezTo>
                      <a:cubicBezTo>
                        <a:pt x="24" y="137"/>
                        <a:pt x="17" y="128"/>
                        <a:pt x="9" y="123"/>
                      </a:cubicBezTo>
                      <a:cubicBezTo>
                        <a:pt x="4" y="117"/>
                        <a:pt x="0" y="112"/>
                        <a:pt x="9" y="108"/>
                      </a:cubicBezTo>
                      <a:cubicBezTo>
                        <a:pt x="11" y="104"/>
                        <a:pt x="12" y="99"/>
                        <a:pt x="14" y="95"/>
                      </a:cubicBezTo>
                      <a:cubicBezTo>
                        <a:pt x="16" y="91"/>
                        <a:pt x="15" y="87"/>
                        <a:pt x="18" y="84"/>
                      </a:cubicBezTo>
                      <a:cubicBezTo>
                        <a:pt x="21" y="81"/>
                        <a:pt x="30" y="79"/>
                        <a:pt x="32" y="75"/>
                      </a:cubicBezTo>
                      <a:cubicBezTo>
                        <a:pt x="33" y="66"/>
                        <a:pt x="33" y="71"/>
                        <a:pt x="32" y="60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92" name="Freeform 153"/>
                <p:cNvSpPr>
                  <a:spLocks/>
                </p:cNvSpPr>
                <p:nvPr/>
              </p:nvSpPr>
              <p:spPr bwMode="auto">
                <a:xfrm>
                  <a:off x="-1962" y="790"/>
                  <a:ext cx="376" cy="259"/>
                </a:xfrm>
                <a:custGeom>
                  <a:avLst/>
                  <a:gdLst>
                    <a:gd name="T0" fmla="*/ 26 w 462"/>
                    <a:gd name="T1" fmla="*/ 31 h 322"/>
                    <a:gd name="T2" fmla="*/ 74 w 462"/>
                    <a:gd name="T3" fmla="*/ 30 h 322"/>
                    <a:gd name="T4" fmla="*/ 97 w 462"/>
                    <a:gd name="T5" fmla="*/ 18 h 322"/>
                    <a:gd name="T6" fmla="*/ 128 w 462"/>
                    <a:gd name="T7" fmla="*/ 15 h 322"/>
                    <a:gd name="T8" fmla="*/ 149 w 462"/>
                    <a:gd name="T9" fmla="*/ 17 h 322"/>
                    <a:gd name="T10" fmla="*/ 157 w 462"/>
                    <a:gd name="T11" fmla="*/ 32 h 322"/>
                    <a:gd name="T12" fmla="*/ 182 w 462"/>
                    <a:gd name="T13" fmla="*/ 30 h 322"/>
                    <a:gd name="T14" fmla="*/ 197 w 462"/>
                    <a:gd name="T15" fmla="*/ 27 h 322"/>
                    <a:gd name="T16" fmla="*/ 226 w 462"/>
                    <a:gd name="T17" fmla="*/ 8 h 322"/>
                    <a:gd name="T18" fmla="*/ 239 w 462"/>
                    <a:gd name="T19" fmla="*/ 0 h 322"/>
                    <a:gd name="T20" fmla="*/ 260 w 462"/>
                    <a:gd name="T21" fmla="*/ 30 h 322"/>
                    <a:gd name="T22" fmla="*/ 274 w 462"/>
                    <a:gd name="T23" fmla="*/ 45 h 322"/>
                    <a:gd name="T24" fmla="*/ 283 w 462"/>
                    <a:gd name="T25" fmla="*/ 75 h 322"/>
                    <a:gd name="T26" fmla="*/ 298 w 462"/>
                    <a:gd name="T27" fmla="*/ 114 h 322"/>
                    <a:gd name="T28" fmla="*/ 320 w 462"/>
                    <a:gd name="T29" fmla="*/ 113 h 322"/>
                    <a:gd name="T30" fmla="*/ 349 w 462"/>
                    <a:gd name="T31" fmla="*/ 95 h 322"/>
                    <a:gd name="T32" fmla="*/ 365 w 462"/>
                    <a:gd name="T33" fmla="*/ 113 h 322"/>
                    <a:gd name="T34" fmla="*/ 364 w 462"/>
                    <a:gd name="T35" fmla="*/ 147 h 322"/>
                    <a:gd name="T36" fmla="*/ 391 w 462"/>
                    <a:gd name="T37" fmla="*/ 134 h 322"/>
                    <a:gd name="T38" fmla="*/ 406 w 462"/>
                    <a:gd name="T39" fmla="*/ 147 h 322"/>
                    <a:gd name="T40" fmla="*/ 454 w 462"/>
                    <a:gd name="T41" fmla="*/ 167 h 322"/>
                    <a:gd name="T42" fmla="*/ 449 w 462"/>
                    <a:gd name="T43" fmla="*/ 197 h 322"/>
                    <a:gd name="T44" fmla="*/ 443 w 462"/>
                    <a:gd name="T45" fmla="*/ 212 h 322"/>
                    <a:gd name="T46" fmla="*/ 425 w 462"/>
                    <a:gd name="T47" fmla="*/ 231 h 322"/>
                    <a:gd name="T48" fmla="*/ 416 w 462"/>
                    <a:gd name="T49" fmla="*/ 245 h 322"/>
                    <a:gd name="T50" fmla="*/ 404 w 462"/>
                    <a:gd name="T51" fmla="*/ 261 h 322"/>
                    <a:gd name="T52" fmla="*/ 392 w 462"/>
                    <a:gd name="T53" fmla="*/ 285 h 322"/>
                    <a:gd name="T54" fmla="*/ 370 w 462"/>
                    <a:gd name="T55" fmla="*/ 321 h 322"/>
                    <a:gd name="T56" fmla="*/ 326 w 462"/>
                    <a:gd name="T57" fmla="*/ 312 h 322"/>
                    <a:gd name="T58" fmla="*/ 308 w 462"/>
                    <a:gd name="T59" fmla="*/ 291 h 322"/>
                    <a:gd name="T60" fmla="*/ 287 w 462"/>
                    <a:gd name="T61" fmla="*/ 299 h 322"/>
                    <a:gd name="T62" fmla="*/ 277 w 462"/>
                    <a:gd name="T63" fmla="*/ 287 h 322"/>
                    <a:gd name="T64" fmla="*/ 247 w 462"/>
                    <a:gd name="T65" fmla="*/ 263 h 322"/>
                    <a:gd name="T66" fmla="*/ 212 w 462"/>
                    <a:gd name="T67" fmla="*/ 221 h 322"/>
                    <a:gd name="T68" fmla="*/ 214 w 462"/>
                    <a:gd name="T69" fmla="*/ 164 h 322"/>
                    <a:gd name="T70" fmla="*/ 184 w 462"/>
                    <a:gd name="T71" fmla="*/ 140 h 322"/>
                    <a:gd name="T72" fmla="*/ 164 w 462"/>
                    <a:gd name="T73" fmla="*/ 114 h 322"/>
                    <a:gd name="T74" fmla="*/ 130 w 462"/>
                    <a:gd name="T75" fmla="*/ 110 h 322"/>
                    <a:gd name="T76" fmla="*/ 106 w 462"/>
                    <a:gd name="T77" fmla="*/ 102 h 322"/>
                    <a:gd name="T78" fmla="*/ 92 w 462"/>
                    <a:gd name="T79" fmla="*/ 99 h 322"/>
                    <a:gd name="T80" fmla="*/ 68 w 462"/>
                    <a:gd name="T81" fmla="*/ 86 h 322"/>
                    <a:gd name="T82" fmla="*/ 23 w 462"/>
                    <a:gd name="T83" fmla="*/ 83 h 322"/>
                    <a:gd name="T84" fmla="*/ 2 w 462"/>
                    <a:gd name="T85" fmla="*/ 83 h 322"/>
                    <a:gd name="T86" fmla="*/ 12 w 462"/>
                    <a:gd name="T87" fmla="*/ 55 h 322"/>
                    <a:gd name="T88" fmla="*/ 26 w 462"/>
                    <a:gd name="T89" fmla="*/ 31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62" h="322">
                      <a:moveTo>
                        <a:pt x="26" y="31"/>
                      </a:moveTo>
                      <a:cubicBezTo>
                        <a:pt x="41" y="27"/>
                        <a:pt x="58" y="32"/>
                        <a:pt x="74" y="30"/>
                      </a:cubicBezTo>
                      <a:cubicBezTo>
                        <a:pt x="78" y="22"/>
                        <a:pt x="89" y="19"/>
                        <a:pt x="97" y="18"/>
                      </a:cubicBezTo>
                      <a:cubicBezTo>
                        <a:pt x="107" y="17"/>
                        <a:pt x="128" y="15"/>
                        <a:pt x="128" y="15"/>
                      </a:cubicBezTo>
                      <a:cubicBezTo>
                        <a:pt x="135" y="16"/>
                        <a:pt x="142" y="14"/>
                        <a:pt x="149" y="17"/>
                      </a:cubicBezTo>
                      <a:cubicBezTo>
                        <a:pt x="154" y="19"/>
                        <a:pt x="149" y="29"/>
                        <a:pt x="157" y="32"/>
                      </a:cubicBezTo>
                      <a:cubicBezTo>
                        <a:pt x="165" y="31"/>
                        <a:pt x="174" y="31"/>
                        <a:pt x="182" y="30"/>
                      </a:cubicBezTo>
                      <a:cubicBezTo>
                        <a:pt x="187" y="29"/>
                        <a:pt x="197" y="27"/>
                        <a:pt x="197" y="27"/>
                      </a:cubicBezTo>
                      <a:cubicBezTo>
                        <a:pt x="207" y="22"/>
                        <a:pt x="216" y="14"/>
                        <a:pt x="226" y="8"/>
                      </a:cubicBezTo>
                      <a:cubicBezTo>
                        <a:pt x="231" y="2"/>
                        <a:pt x="233" y="3"/>
                        <a:pt x="239" y="0"/>
                      </a:cubicBezTo>
                      <a:cubicBezTo>
                        <a:pt x="267" y="3"/>
                        <a:pt x="263" y="0"/>
                        <a:pt x="260" y="30"/>
                      </a:cubicBezTo>
                      <a:cubicBezTo>
                        <a:pt x="263" y="40"/>
                        <a:pt x="266" y="39"/>
                        <a:pt x="274" y="45"/>
                      </a:cubicBezTo>
                      <a:cubicBezTo>
                        <a:pt x="275" y="69"/>
                        <a:pt x="273" y="62"/>
                        <a:pt x="283" y="75"/>
                      </a:cubicBezTo>
                      <a:cubicBezTo>
                        <a:pt x="286" y="89"/>
                        <a:pt x="285" y="106"/>
                        <a:pt x="298" y="114"/>
                      </a:cubicBezTo>
                      <a:cubicBezTo>
                        <a:pt x="305" y="114"/>
                        <a:pt x="313" y="114"/>
                        <a:pt x="320" y="113"/>
                      </a:cubicBezTo>
                      <a:cubicBezTo>
                        <a:pt x="332" y="111"/>
                        <a:pt x="338" y="97"/>
                        <a:pt x="349" y="95"/>
                      </a:cubicBezTo>
                      <a:cubicBezTo>
                        <a:pt x="361" y="96"/>
                        <a:pt x="359" y="103"/>
                        <a:pt x="365" y="113"/>
                      </a:cubicBezTo>
                      <a:cubicBezTo>
                        <a:pt x="365" y="123"/>
                        <a:pt x="358" y="142"/>
                        <a:pt x="364" y="147"/>
                      </a:cubicBezTo>
                      <a:cubicBezTo>
                        <a:pt x="374" y="146"/>
                        <a:pt x="382" y="139"/>
                        <a:pt x="391" y="134"/>
                      </a:cubicBezTo>
                      <a:cubicBezTo>
                        <a:pt x="401" y="137"/>
                        <a:pt x="401" y="138"/>
                        <a:pt x="406" y="147"/>
                      </a:cubicBezTo>
                      <a:cubicBezTo>
                        <a:pt x="410" y="167"/>
                        <a:pt x="440" y="166"/>
                        <a:pt x="454" y="167"/>
                      </a:cubicBezTo>
                      <a:cubicBezTo>
                        <a:pt x="462" y="178"/>
                        <a:pt x="455" y="187"/>
                        <a:pt x="449" y="197"/>
                      </a:cubicBezTo>
                      <a:cubicBezTo>
                        <a:pt x="448" y="203"/>
                        <a:pt x="446" y="206"/>
                        <a:pt x="443" y="212"/>
                      </a:cubicBezTo>
                      <a:cubicBezTo>
                        <a:pt x="442" y="221"/>
                        <a:pt x="433" y="226"/>
                        <a:pt x="425" y="231"/>
                      </a:cubicBezTo>
                      <a:cubicBezTo>
                        <a:pt x="417" y="241"/>
                        <a:pt x="419" y="236"/>
                        <a:pt x="416" y="245"/>
                      </a:cubicBezTo>
                      <a:cubicBezTo>
                        <a:pt x="414" y="254"/>
                        <a:pt x="414" y="259"/>
                        <a:pt x="404" y="261"/>
                      </a:cubicBezTo>
                      <a:cubicBezTo>
                        <a:pt x="402" y="270"/>
                        <a:pt x="402" y="283"/>
                        <a:pt x="392" y="285"/>
                      </a:cubicBezTo>
                      <a:cubicBezTo>
                        <a:pt x="373" y="294"/>
                        <a:pt x="403" y="318"/>
                        <a:pt x="370" y="321"/>
                      </a:cubicBezTo>
                      <a:cubicBezTo>
                        <a:pt x="349" y="320"/>
                        <a:pt x="342" y="322"/>
                        <a:pt x="326" y="312"/>
                      </a:cubicBezTo>
                      <a:cubicBezTo>
                        <a:pt x="322" y="303"/>
                        <a:pt x="317" y="295"/>
                        <a:pt x="308" y="291"/>
                      </a:cubicBezTo>
                      <a:cubicBezTo>
                        <a:pt x="302" y="302"/>
                        <a:pt x="302" y="300"/>
                        <a:pt x="287" y="299"/>
                      </a:cubicBezTo>
                      <a:cubicBezTo>
                        <a:pt x="284" y="294"/>
                        <a:pt x="282" y="291"/>
                        <a:pt x="277" y="287"/>
                      </a:cubicBezTo>
                      <a:cubicBezTo>
                        <a:pt x="270" y="276"/>
                        <a:pt x="257" y="271"/>
                        <a:pt x="247" y="263"/>
                      </a:cubicBezTo>
                      <a:cubicBezTo>
                        <a:pt x="238" y="247"/>
                        <a:pt x="225" y="233"/>
                        <a:pt x="212" y="221"/>
                      </a:cubicBezTo>
                      <a:cubicBezTo>
                        <a:pt x="208" y="202"/>
                        <a:pt x="205" y="182"/>
                        <a:pt x="214" y="164"/>
                      </a:cubicBezTo>
                      <a:cubicBezTo>
                        <a:pt x="211" y="143"/>
                        <a:pt x="204" y="143"/>
                        <a:pt x="184" y="140"/>
                      </a:cubicBezTo>
                      <a:cubicBezTo>
                        <a:pt x="176" y="130"/>
                        <a:pt x="176" y="120"/>
                        <a:pt x="164" y="114"/>
                      </a:cubicBezTo>
                      <a:cubicBezTo>
                        <a:pt x="152" y="116"/>
                        <a:pt x="139" y="119"/>
                        <a:pt x="130" y="110"/>
                      </a:cubicBezTo>
                      <a:cubicBezTo>
                        <a:pt x="125" y="95"/>
                        <a:pt x="120" y="100"/>
                        <a:pt x="106" y="102"/>
                      </a:cubicBezTo>
                      <a:cubicBezTo>
                        <a:pt x="99" y="105"/>
                        <a:pt x="98" y="103"/>
                        <a:pt x="92" y="99"/>
                      </a:cubicBezTo>
                      <a:cubicBezTo>
                        <a:pt x="86" y="91"/>
                        <a:pt x="78" y="88"/>
                        <a:pt x="68" y="86"/>
                      </a:cubicBezTo>
                      <a:cubicBezTo>
                        <a:pt x="48" y="76"/>
                        <a:pt x="62" y="81"/>
                        <a:pt x="23" y="83"/>
                      </a:cubicBezTo>
                      <a:cubicBezTo>
                        <a:pt x="18" y="84"/>
                        <a:pt x="7" y="82"/>
                        <a:pt x="2" y="83"/>
                      </a:cubicBezTo>
                      <a:cubicBezTo>
                        <a:pt x="0" y="69"/>
                        <a:pt x="4" y="66"/>
                        <a:pt x="12" y="55"/>
                      </a:cubicBezTo>
                      <a:cubicBezTo>
                        <a:pt x="13" y="50"/>
                        <a:pt x="26" y="31"/>
                        <a:pt x="26" y="31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93" name="Freeform 154"/>
                <p:cNvSpPr>
                  <a:spLocks/>
                </p:cNvSpPr>
                <p:nvPr/>
              </p:nvSpPr>
              <p:spPr bwMode="auto">
                <a:xfrm>
                  <a:off x="-1476" y="1157"/>
                  <a:ext cx="315" cy="159"/>
                </a:xfrm>
                <a:custGeom>
                  <a:avLst/>
                  <a:gdLst>
                    <a:gd name="T0" fmla="*/ 0 w 388"/>
                    <a:gd name="T1" fmla="*/ 107 h 198"/>
                    <a:gd name="T2" fmla="*/ 12 w 388"/>
                    <a:gd name="T3" fmla="*/ 64 h 198"/>
                    <a:gd name="T4" fmla="*/ 27 w 388"/>
                    <a:gd name="T5" fmla="*/ 53 h 198"/>
                    <a:gd name="T6" fmla="*/ 45 w 388"/>
                    <a:gd name="T7" fmla="*/ 40 h 198"/>
                    <a:gd name="T8" fmla="*/ 60 w 388"/>
                    <a:gd name="T9" fmla="*/ 34 h 198"/>
                    <a:gd name="T10" fmla="*/ 126 w 388"/>
                    <a:gd name="T11" fmla="*/ 28 h 198"/>
                    <a:gd name="T12" fmla="*/ 153 w 388"/>
                    <a:gd name="T13" fmla="*/ 19 h 198"/>
                    <a:gd name="T14" fmla="*/ 186 w 388"/>
                    <a:gd name="T15" fmla="*/ 4 h 198"/>
                    <a:gd name="T16" fmla="*/ 208 w 388"/>
                    <a:gd name="T17" fmla="*/ 2 h 198"/>
                    <a:gd name="T18" fmla="*/ 258 w 388"/>
                    <a:gd name="T19" fmla="*/ 26 h 198"/>
                    <a:gd name="T20" fmla="*/ 280 w 388"/>
                    <a:gd name="T21" fmla="*/ 40 h 198"/>
                    <a:gd name="T22" fmla="*/ 315 w 388"/>
                    <a:gd name="T23" fmla="*/ 44 h 198"/>
                    <a:gd name="T24" fmla="*/ 330 w 388"/>
                    <a:gd name="T25" fmla="*/ 49 h 198"/>
                    <a:gd name="T26" fmla="*/ 342 w 388"/>
                    <a:gd name="T27" fmla="*/ 65 h 198"/>
                    <a:gd name="T28" fmla="*/ 354 w 388"/>
                    <a:gd name="T29" fmla="*/ 82 h 198"/>
                    <a:gd name="T30" fmla="*/ 363 w 388"/>
                    <a:gd name="T31" fmla="*/ 97 h 198"/>
                    <a:gd name="T32" fmla="*/ 372 w 388"/>
                    <a:gd name="T33" fmla="*/ 122 h 198"/>
                    <a:gd name="T34" fmla="*/ 378 w 388"/>
                    <a:gd name="T35" fmla="*/ 143 h 198"/>
                    <a:gd name="T36" fmla="*/ 382 w 388"/>
                    <a:gd name="T37" fmla="*/ 164 h 198"/>
                    <a:gd name="T38" fmla="*/ 370 w 388"/>
                    <a:gd name="T39" fmla="*/ 187 h 198"/>
                    <a:gd name="T40" fmla="*/ 334 w 388"/>
                    <a:gd name="T41" fmla="*/ 175 h 198"/>
                    <a:gd name="T42" fmla="*/ 310 w 388"/>
                    <a:gd name="T43" fmla="*/ 166 h 198"/>
                    <a:gd name="T44" fmla="*/ 283 w 388"/>
                    <a:gd name="T45" fmla="*/ 175 h 198"/>
                    <a:gd name="T46" fmla="*/ 177 w 388"/>
                    <a:gd name="T47" fmla="*/ 169 h 198"/>
                    <a:gd name="T48" fmla="*/ 157 w 388"/>
                    <a:gd name="T49" fmla="*/ 163 h 198"/>
                    <a:gd name="T50" fmla="*/ 136 w 388"/>
                    <a:gd name="T51" fmla="*/ 154 h 198"/>
                    <a:gd name="T52" fmla="*/ 99 w 388"/>
                    <a:gd name="T53" fmla="*/ 131 h 198"/>
                    <a:gd name="T54" fmla="*/ 70 w 388"/>
                    <a:gd name="T55" fmla="*/ 113 h 198"/>
                    <a:gd name="T56" fmla="*/ 55 w 388"/>
                    <a:gd name="T57" fmla="*/ 107 h 198"/>
                    <a:gd name="T58" fmla="*/ 13 w 388"/>
                    <a:gd name="T59" fmla="*/ 119 h 198"/>
                    <a:gd name="T60" fmla="*/ 0 w 388"/>
                    <a:gd name="T61" fmla="*/ 107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88" h="198">
                      <a:moveTo>
                        <a:pt x="0" y="107"/>
                      </a:moveTo>
                      <a:cubicBezTo>
                        <a:pt x="1" y="84"/>
                        <a:pt x="2" y="81"/>
                        <a:pt x="12" y="64"/>
                      </a:cubicBezTo>
                      <a:cubicBezTo>
                        <a:pt x="15" y="59"/>
                        <a:pt x="27" y="53"/>
                        <a:pt x="27" y="53"/>
                      </a:cubicBezTo>
                      <a:cubicBezTo>
                        <a:pt x="34" y="44"/>
                        <a:pt x="34" y="42"/>
                        <a:pt x="45" y="40"/>
                      </a:cubicBezTo>
                      <a:cubicBezTo>
                        <a:pt x="50" y="37"/>
                        <a:pt x="54" y="35"/>
                        <a:pt x="60" y="34"/>
                      </a:cubicBezTo>
                      <a:cubicBezTo>
                        <a:pt x="77" y="26"/>
                        <a:pt x="106" y="31"/>
                        <a:pt x="126" y="28"/>
                      </a:cubicBezTo>
                      <a:cubicBezTo>
                        <a:pt x="134" y="24"/>
                        <a:pt x="144" y="20"/>
                        <a:pt x="153" y="19"/>
                      </a:cubicBezTo>
                      <a:cubicBezTo>
                        <a:pt x="163" y="14"/>
                        <a:pt x="175" y="6"/>
                        <a:pt x="186" y="4"/>
                      </a:cubicBezTo>
                      <a:cubicBezTo>
                        <a:pt x="194" y="0"/>
                        <a:pt x="198" y="1"/>
                        <a:pt x="208" y="2"/>
                      </a:cubicBezTo>
                      <a:cubicBezTo>
                        <a:pt x="222" y="16"/>
                        <a:pt x="237" y="24"/>
                        <a:pt x="258" y="26"/>
                      </a:cubicBezTo>
                      <a:cubicBezTo>
                        <a:pt x="271" y="30"/>
                        <a:pt x="263" y="26"/>
                        <a:pt x="280" y="40"/>
                      </a:cubicBezTo>
                      <a:cubicBezTo>
                        <a:pt x="288" y="46"/>
                        <a:pt x="305" y="42"/>
                        <a:pt x="315" y="44"/>
                      </a:cubicBezTo>
                      <a:cubicBezTo>
                        <a:pt x="320" y="46"/>
                        <a:pt x="325" y="47"/>
                        <a:pt x="330" y="49"/>
                      </a:cubicBezTo>
                      <a:cubicBezTo>
                        <a:pt x="336" y="54"/>
                        <a:pt x="336" y="60"/>
                        <a:pt x="342" y="65"/>
                      </a:cubicBezTo>
                      <a:cubicBezTo>
                        <a:pt x="343" y="72"/>
                        <a:pt x="348" y="78"/>
                        <a:pt x="354" y="82"/>
                      </a:cubicBezTo>
                      <a:cubicBezTo>
                        <a:pt x="357" y="87"/>
                        <a:pt x="360" y="92"/>
                        <a:pt x="363" y="97"/>
                      </a:cubicBezTo>
                      <a:cubicBezTo>
                        <a:pt x="364" y="105"/>
                        <a:pt x="368" y="115"/>
                        <a:pt x="372" y="122"/>
                      </a:cubicBezTo>
                      <a:cubicBezTo>
                        <a:pt x="373" y="129"/>
                        <a:pt x="375" y="137"/>
                        <a:pt x="378" y="143"/>
                      </a:cubicBezTo>
                      <a:cubicBezTo>
                        <a:pt x="379" y="150"/>
                        <a:pt x="381" y="157"/>
                        <a:pt x="382" y="164"/>
                      </a:cubicBezTo>
                      <a:cubicBezTo>
                        <a:pt x="381" y="198"/>
                        <a:pt x="388" y="190"/>
                        <a:pt x="370" y="187"/>
                      </a:cubicBezTo>
                      <a:cubicBezTo>
                        <a:pt x="359" y="181"/>
                        <a:pt x="347" y="176"/>
                        <a:pt x="334" y="175"/>
                      </a:cubicBezTo>
                      <a:cubicBezTo>
                        <a:pt x="324" y="173"/>
                        <a:pt x="319" y="171"/>
                        <a:pt x="310" y="166"/>
                      </a:cubicBezTo>
                      <a:cubicBezTo>
                        <a:pt x="296" y="167"/>
                        <a:pt x="294" y="169"/>
                        <a:pt x="283" y="175"/>
                      </a:cubicBezTo>
                      <a:cubicBezTo>
                        <a:pt x="214" y="173"/>
                        <a:pt x="217" y="175"/>
                        <a:pt x="177" y="169"/>
                      </a:cubicBezTo>
                      <a:cubicBezTo>
                        <a:pt x="171" y="166"/>
                        <a:pt x="164" y="164"/>
                        <a:pt x="157" y="163"/>
                      </a:cubicBezTo>
                      <a:cubicBezTo>
                        <a:pt x="150" y="159"/>
                        <a:pt x="144" y="155"/>
                        <a:pt x="136" y="154"/>
                      </a:cubicBezTo>
                      <a:cubicBezTo>
                        <a:pt x="126" y="146"/>
                        <a:pt x="111" y="135"/>
                        <a:pt x="99" y="131"/>
                      </a:cubicBezTo>
                      <a:cubicBezTo>
                        <a:pt x="79" y="139"/>
                        <a:pt x="79" y="124"/>
                        <a:pt x="70" y="113"/>
                      </a:cubicBezTo>
                      <a:cubicBezTo>
                        <a:pt x="66" y="109"/>
                        <a:pt x="60" y="109"/>
                        <a:pt x="55" y="107"/>
                      </a:cubicBezTo>
                      <a:cubicBezTo>
                        <a:pt x="25" y="109"/>
                        <a:pt x="20" y="99"/>
                        <a:pt x="13" y="119"/>
                      </a:cubicBezTo>
                      <a:cubicBezTo>
                        <a:pt x="5" y="118"/>
                        <a:pt x="5" y="114"/>
                        <a:pt x="0" y="107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94" name="Freeform 155"/>
                <p:cNvSpPr>
                  <a:spLocks/>
                </p:cNvSpPr>
                <p:nvPr/>
              </p:nvSpPr>
              <p:spPr bwMode="auto">
                <a:xfrm>
                  <a:off x="-1290" y="1283"/>
                  <a:ext cx="325" cy="221"/>
                </a:xfrm>
                <a:custGeom>
                  <a:avLst/>
                  <a:gdLst>
                    <a:gd name="T0" fmla="*/ 152 w 399"/>
                    <a:gd name="T1" fmla="*/ 33 h 274"/>
                    <a:gd name="T2" fmla="*/ 197 w 399"/>
                    <a:gd name="T3" fmla="*/ 24 h 274"/>
                    <a:gd name="T4" fmla="*/ 210 w 399"/>
                    <a:gd name="T5" fmla="*/ 3 h 274"/>
                    <a:gd name="T6" fmla="*/ 215 w 399"/>
                    <a:gd name="T7" fmla="*/ 18 h 274"/>
                    <a:gd name="T8" fmla="*/ 240 w 399"/>
                    <a:gd name="T9" fmla="*/ 36 h 274"/>
                    <a:gd name="T10" fmla="*/ 245 w 399"/>
                    <a:gd name="T11" fmla="*/ 49 h 274"/>
                    <a:gd name="T12" fmla="*/ 281 w 399"/>
                    <a:gd name="T13" fmla="*/ 85 h 274"/>
                    <a:gd name="T14" fmla="*/ 299 w 399"/>
                    <a:gd name="T15" fmla="*/ 94 h 274"/>
                    <a:gd name="T16" fmla="*/ 311 w 399"/>
                    <a:gd name="T17" fmla="*/ 105 h 274"/>
                    <a:gd name="T18" fmla="*/ 345 w 399"/>
                    <a:gd name="T19" fmla="*/ 111 h 274"/>
                    <a:gd name="T20" fmla="*/ 375 w 399"/>
                    <a:gd name="T21" fmla="*/ 133 h 274"/>
                    <a:gd name="T22" fmla="*/ 389 w 399"/>
                    <a:gd name="T23" fmla="*/ 144 h 274"/>
                    <a:gd name="T24" fmla="*/ 381 w 399"/>
                    <a:gd name="T25" fmla="*/ 184 h 274"/>
                    <a:gd name="T26" fmla="*/ 339 w 399"/>
                    <a:gd name="T27" fmla="*/ 202 h 274"/>
                    <a:gd name="T28" fmla="*/ 297 w 399"/>
                    <a:gd name="T29" fmla="*/ 204 h 274"/>
                    <a:gd name="T30" fmla="*/ 270 w 399"/>
                    <a:gd name="T31" fmla="*/ 202 h 274"/>
                    <a:gd name="T32" fmla="*/ 249 w 399"/>
                    <a:gd name="T33" fmla="*/ 208 h 274"/>
                    <a:gd name="T34" fmla="*/ 219 w 399"/>
                    <a:gd name="T35" fmla="*/ 220 h 274"/>
                    <a:gd name="T36" fmla="*/ 201 w 399"/>
                    <a:gd name="T37" fmla="*/ 223 h 274"/>
                    <a:gd name="T38" fmla="*/ 174 w 399"/>
                    <a:gd name="T39" fmla="*/ 237 h 274"/>
                    <a:gd name="T40" fmla="*/ 150 w 399"/>
                    <a:gd name="T41" fmla="*/ 256 h 274"/>
                    <a:gd name="T42" fmla="*/ 92 w 399"/>
                    <a:gd name="T43" fmla="*/ 262 h 274"/>
                    <a:gd name="T44" fmla="*/ 27 w 399"/>
                    <a:gd name="T45" fmla="*/ 261 h 274"/>
                    <a:gd name="T46" fmla="*/ 9 w 399"/>
                    <a:gd name="T47" fmla="*/ 252 h 274"/>
                    <a:gd name="T48" fmla="*/ 8 w 399"/>
                    <a:gd name="T49" fmla="*/ 235 h 274"/>
                    <a:gd name="T50" fmla="*/ 17 w 399"/>
                    <a:gd name="T51" fmla="*/ 219 h 274"/>
                    <a:gd name="T52" fmla="*/ 23 w 399"/>
                    <a:gd name="T53" fmla="*/ 189 h 274"/>
                    <a:gd name="T54" fmla="*/ 32 w 399"/>
                    <a:gd name="T55" fmla="*/ 163 h 274"/>
                    <a:gd name="T56" fmla="*/ 35 w 399"/>
                    <a:gd name="T57" fmla="*/ 123 h 274"/>
                    <a:gd name="T58" fmla="*/ 48 w 399"/>
                    <a:gd name="T59" fmla="*/ 100 h 274"/>
                    <a:gd name="T60" fmla="*/ 84 w 399"/>
                    <a:gd name="T61" fmla="*/ 100 h 274"/>
                    <a:gd name="T62" fmla="*/ 75 w 399"/>
                    <a:gd name="T63" fmla="*/ 79 h 274"/>
                    <a:gd name="T64" fmla="*/ 66 w 399"/>
                    <a:gd name="T65" fmla="*/ 64 h 274"/>
                    <a:gd name="T66" fmla="*/ 63 w 399"/>
                    <a:gd name="T67" fmla="*/ 31 h 274"/>
                    <a:gd name="T68" fmla="*/ 57 w 399"/>
                    <a:gd name="T69" fmla="*/ 15 h 274"/>
                    <a:gd name="T70" fmla="*/ 77 w 399"/>
                    <a:gd name="T71" fmla="*/ 10 h 274"/>
                    <a:gd name="T72" fmla="*/ 116 w 399"/>
                    <a:gd name="T73" fmla="*/ 19 h 274"/>
                    <a:gd name="T74" fmla="*/ 134 w 399"/>
                    <a:gd name="T75" fmla="*/ 25 h 274"/>
                    <a:gd name="T76" fmla="*/ 152 w 399"/>
                    <a:gd name="T77" fmla="*/ 33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99" h="274">
                      <a:moveTo>
                        <a:pt x="152" y="33"/>
                      </a:moveTo>
                      <a:cubicBezTo>
                        <a:pt x="173" y="34"/>
                        <a:pt x="185" y="39"/>
                        <a:pt x="197" y="24"/>
                      </a:cubicBezTo>
                      <a:cubicBezTo>
                        <a:pt x="198" y="11"/>
                        <a:pt x="195" y="0"/>
                        <a:pt x="210" y="3"/>
                      </a:cubicBezTo>
                      <a:cubicBezTo>
                        <a:pt x="212" y="8"/>
                        <a:pt x="213" y="13"/>
                        <a:pt x="215" y="18"/>
                      </a:cubicBezTo>
                      <a:cubicBezTo>
                        <a:pt x="219" y="26"/>
                        <a:pt x="233" y="31"/>
                        <a:pt x="240" y="36"/>
                      </a:cubicBezTo>
                      <a:cubicBezTo>
                        <a:pt x="242" y="40"/>
                        <a:pt x="243" y="45"/>
                        <a:pt x="245" y="49"/>
                      </a:cubicBezTo>
                      <a:cubicBezTo>
                        <a:pt x="249" y="68"/>
                        <a:pt x="262" y="82"/>
                        <a:pt x="281" y="85"/>
                      </a:cubicBezTo>
                      <a:cubicBezTo>
                        <a:pt x="288" y="88"/>
                        <a:pt x="292" y="93"/>
                        <a:pt x="299" y="94"/>
                      </a:cubicBezTo>
                      <a:cubicBezTo>
                        <a:pt x="306" y="97"/>
                        <a:pt x="304" y="103"/>
                        <a:pt x="311" y="105"/>
                      </a:cubicBezTo>
                      <a:cubicBezTo>
                        <a:pt x="322" y="108"/>
                        <a:pt x="334" y="109"/>
                        <a:pt x="345" y="111"/>
                      </a:cubicBezTo>
                      <a:cubicBezTo>
                        <a:pt x="355" y="117"/>
                        <a:pt x="365" y="126"/>
                        <a:pt x="375" y="133"/>
                      </a:cubicBezTo>
                      <a:cubicBezTo>
                        <a:pt x="379" y="139"/>
                        <a:pt x="383" y="140"/>
                        <a:pt x="389" y="144"/>
                      </a:cubicBezTo>
                      <a:cubicBezTo>
                        <a:pt x="396" y="158"/>
                        <a:pt x="399" y="180"/>
                        <a:pt x="381" y="184"/>
                      </a:cubicBezTo>
                      <a:cubicBezTo>
                        <a:pt x="360" y="194"/>
                        <a:pt x="366" y="200"/>
                        <a:pt x="339" y="202"/>
                      </a:cubicBezTo>
                      <a:cubicBezTo>
                        <a:pt x="324" y="205"/>
                        <a:pt x="312" y="205"/>
                        <a:pt x="297" y="204"/>
                      </a:cubicBezTo>
                      <a:cubicBezTo>
                        <a:pt x="287" y="199"/>
                        <a:pt x="282" y="201"/>
                        <a:pt x="270" y="202"/>
                      </a:cubicBezTo>
                      <a:cubicBezTo>
                        <a:pt x="263" y="204"/>
                        <a:pt x="256" y="207"/>
                        <a:pt x="249" y="208"/>
                      </a:cubicBezTo>
                      <a:cubicBezTo>
                        <a:pt x="240" y="212"/>
                        <a:pt x="229" y="218"/>
                        <a:pt x="219" y="220"/>
                      </a:cubicBezTo>
                      <a:cubicBezTo>
                        <a:pt x="213" y="221"/>
                        <a:pt x="201" y="223"/>
                        <a:pt x="201" y="223"/>
                      </a:cubicBezTo>
                      <a:cubicBezTo>
                        <a:pt x="192" y="228"/>
                        <a:pt x="183" y="232"/>
                        <a:pt x="174" y="237"/>
                      </a:cubicBezTo>
                      <a:cubicBezTo>
                        <a:pt x="168" y="245"/>
                        <a:pt x="161" y="254"/>
                        <a:pt x="150" y="256"/>
                      </a:cubicBezTo>
                      <a:cubicBezTo>
                        <a:pt x="137" y="263"/>
                        <a:pt x="109" y="261"/>
                        <a:pt x="92" y="262"/>
                      </a:cubicBezTo>
                      <a:cubicBezTo>
                        <a:pt x="73" y="274"/>
                        <a:pt x="48" y="265"/>
                        <a:pt x="27" y="261"/>
                      </a:cubicBezTo>
                      <a:cubicBezTo>
                        <a:pt x="21" y="257"/>
                        <a:pt x="16" y="253"/>
                        <a:pt x="9" y="252"/>
                      </a:cubicBezTo>
                      <a:cubicBezTo>
                        <a:pt x="0" y="248"/>
                        <a:pt x="4" y="242"/>
                        <a:pt x="8" y="235"/>
                      </a:cubicBezTo>
                      <a:cubicBezTo>
                        <a:pt x="9" y="223"/>
                        <a:pt x="11" y="227"/>
                        <a:pt x="17" y="219"/>
                      </a:cubicBezTo>
                      <a:cubicBezTo>
                        <a:pt x="18" y="209"/>
                        <a:pt x="19" y="198"/>
                        <a:pt x="23" y="189"/>
                      </a:cubicBezTo>
                      <a:cubicBezTo>
                        <a:pt x="24" y="176"/>
                        <a:pt x="28" y="174"/>
                        <a:pt x="32" y="163"/>
                      </a:cubicBezTo>
                      <a:cubicBezTo>
                        <a:pt x="31" y="156"/>
                        <a:pt x="23" y="125"/>
                        <a:pt x="35" y="123"/>
                      </a:cubicBezTo>
                      <a:cubicBezTo>
                        <a:pt x="41" y="118"/>
                        <a:pt x="44" y="107"/>
                        <a:pt x="48" y="100"/>
                      </a:cubicBezTo>
                      <a:cubicBezTo>
                        <a:pt x="55" y="100"/>
                        <a:pt x="76" y="106"/>
                        <a:pt x="84" y="100"/>
                      </a:cubicBezTo>
                      <a:cubicBezTo>
                        <a:pt x="83" y="88"/>
                        <a:pt x="85" y="85"/>
                        <a:pt x="75" y="79"/>
                      </a:cubicBezTo>
                      <a:cubicBezTo>
                        <a:pt x="72" y="74"/>
                        <a:pt x="69" y="69"/>
                        <a:pt x="66" y="64"/>
                      </a:cubicBezTo>
                      <a:cubicBezTo>
                        <a:pt x="65" y="42"/>
                        <a:pt x="66" y="50"/>
                        <a:pt x="63" y="31"/>
                      </a:cubicBezTo>
                      <a:cubicBezTo>
                        <a:pt x="62" y="25"/>
                        <a:pt x="57" y="15"/>
                        <a:pt x="57" y="15"/>
                      </a:cubicBezTo>
                      <a:cubicBezTo>
                        <a:pt x="63" y="12"/>
                        <a:pt x="70" y="12"/>
                        <a:pt x="77" y="10"/>
                      </a:cubicBezTo>
                      <a:cubicBezTo>
                        <a:pt x="91" y="12"/>
                        <a:pt x="103" y="17"/>
                        <a:pt x="116" y="19"/>
                      </a:cubicBezTo>
                      <a:cubicBezTo>
                        <a:pt x="122" y="22"/>
                        <a:pt x="128" y="24"/>
                        <a:pt x="134" y="25"/>
                      </a:cubicBezTo>
                      <a:cubicBezTo>
                        <a:pt x="140" y="29"/>
                        <a:pt x="145" y="33"/>
                        <a:pt x="152" y="33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95" name="Freeform 156"/>
                <p:cNvSpPr>
                  <a:spLocks/>
                </p:cNvSpPr>
                <p:nvPr/>
              </p:nvSpPr>
              <p:spPr bwMode="auto">
                <a:xfrm>
                  <a:off x="-1560" y="1027"/>
                  <a:ext cx="561" cy="288"/>
                </a:xfrm>
                <a:custGeom>
                  <a:avLst/>
                  <a:gdLst>
                    <a:gd name="T0" fmla="*/ 31 w 689"/>
                    <a:gd name="T1" fmla="*/ 177 h 358"/>
                    <a:gd name="T2" fmla="*/ 70 w 689"/>
                    <a:gd name="T3" fmla="*/ 178 h 358"/>
                    <a:gd name="T4" fmla="*/ 109 w 689"/>
                    <a:gd name="T5" fmla="*/ 165 h 358"/>
                    <a:gd name="T6" fmla="*/ 164 w 689"/>
                    <a:gd name="T7" fmla="*/ 139 h 358"/>
                    <a:gd name="T8" fmla="*/ 217 w 689"/>
                    <a:gd name="T9" fmla="*/ 114 h 358"/>
                    <a:gd name="T10" fmla="*/ 280 w 689"/>
                    <a:gd name="T11" fmla="*/ 100 h 358"/>
                    <a:gd name="T12" fmla="*/ 320 w 689"/>
                    <a:gd name="T13" fmla="*/ 73 h 358"/>
                    <a:gd name="T14" fmla="*/ 377 w 689"/>
                    <a:gd name="T15" fmla="*/ 54 h 358"/>
                    <a:gd name="T16" fmla="*/ 388 w 689"/>
                    <a:gd name="T17" fmla="*/ 48 h 358"/>
                    <a:gd name="T18" fmla="*/ 457 w 689"/>
                    <a:gd name="T19" fmla="*/ 55 h 358"/>
                    <a:gd name="T20" fmla="*/ 500 w 689"/>
                    <a:gd name="T21" fmla="*/ 36 h 358"/>
                    <a:gd name="T22" fmla="*/ 541 w 689"/>
                    <a:gd name="T23" fmla="*/ 12 h 358"/>
                    <a:gd name="T24" fmla="*/ 623 w 689"/>
                    <a:gd name="T25" fmla="*/ 16 h 358"/>
                    <a:gd name="T26" fmla="*/ 686 w 689"/>
                    <a:gd name="T27" fmla="*/ 31 h 358"/>
                    <a:gd name="T28" fmla="*/ 656 w 689"/>
                    <a:gd name="T29" fmla="*/ 79 h 358"/>
                    <a:gd name="T30" fmla="*/ 589 w 689"/>
                    <a:gd name="T31" fmla="*/ 75 h 358"/>
                    <a:gd name="T32" fmla="*/ 554 w 689"/>
                    <a:gd name="T33" fmla="*/ 72 h 358"/>
                    <a:gd name="T34" fmla="*/ 541 w 689"/>
                    <a:gd name="T35" fmla="*/ 96 h 358"/>
                    <a:gd name="T36" fmla="*/ 512 w 689"/>
                    <a:gd name="T37" fmla="*/ 130 h 358"/>
                    <a:gd name="T38" fmla="*/ 499 w 689"/>
                    <a:gd name="T39" fmla="*/ 180 h 358"/>
                    <a:gd name="T40" fmla="*/ 547 w 689"/>
                    <a:gd name="T41" fmla="*/ 199 h 358"/>
                    <a:gd name="T42" fmla="*/ 515 w 689"/>
                    <a:gd name="T43" fmla="*/ 244 h 358"/>
                    <a:gd name="T44" fmla="*/ 518 w 689"/>
                    <a:gd name="T45" fmla="*/ 354 h 358"/>
                    <a:gd name="T46" fmla="*/ 479 w 689"/>
                    <a:gd name="T47" fmla="*/ 309 h 358"/>
                    <a:gd name="T48" fmla="*/ 467 w 689"/>
                    <a:gd name="T49" fmla="*/ 271 h 358"/>
                    <a:gd name="T50" fmla="*/ 446 w 689"/>
                    <a:gd name="T51" fmla="*/ 234 h 358"/>
                    <a:gd name="T52" fmla="*/ 383 w 689"/>
                    <a:gd name="T53" fmla="*/ 204 h 358"/>
                    <a:gd name="T54" fmla="*/ 338 w 689"/>
                    <a:gd name="T55" fmla="*/ 183 h 358"/>
                    <a:gd name="T56" fmla="*/ 298 w 689"/>
                    <a:gd name="T57" fmla="*/ 165 h 358"/>
                    <a:gd name="T58" fmla="*/ 257 w 689"/>
                    <a:gd name="T59" fmla="*/ 178 h 358"/>
                    <a:gd name="T60" fmla="*/ 197 w 689"/>
                    <a:gd name="T61" fmla="*/ 190 h 358"/>
                    <a:gd name="T62" fmla="*/ 164 w 689"/>
                    <a:gd name="T63" fmla="*/ 196 h 358"/>
                    <a:gd name="T64" fmla="*/ 131 w 689"/>
                    <a:gd name="T65" fmla="*/ 211 h 358"/>
                    <a:gd name="T66" fmla="*/ 101 w 689"/>
                    <a:gd name="T67" fmla="*/ 244 h 358"/>
                    <a:gd name="T68" fmla="*/ 77 w 689"/>
                    <a:gd name="T69" fmla="*/ 280 h 358"/>
                    <a:gd name="T70" fmla="*/ 28 w 689"/>
                    <a:gd name="T71" fmla="*/ 270 h 358"/>
                    <a:gd name="T72" fmla="*/ 10 w 689"/>
                    <a:gd name="T73" fmla="*/ 243 h 358"/>
                    <a:gd name="T74" fmla="*/ 2 w 689"/>
                    <a:gd name="T75" fmla="*/ 186 h 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689" h="358">
                      <a:moveTo>
                        <a:pt x="2" y="186"/>
                      </a:moveTo>
                      <a:cubicBezTo>
                        <a:pt x="12" y="183"/>
                        <a:pt x="21" y="179"/>
                        <a:pt x="31" y="177"/>
                      </a:cubicBezTo>
                      <a:cubicBezTo>
                        <a:pt x="43" y="171"/>
                        <a:pt x="38" y="174"/>
                        <a:pt x="46" y="169"/>
                      </a:cubicBezTo>
                      <a:cubicBezTo>
                        <a:pt x="75" y="173"/>
                        <a:pt x="53" y="175"/>
                        <a:pt x="70" y="178"/>
                      </a:cubicBezTo>
                      <a:cubicBezTo>
                        <a:pt x="77" y="177"/>
                        <a:pt x="81" y="175"/>
                        <a:pt x="88" y="174"/>
                      </a:cubicBezTo>
                      <a:cubicBezTo>
                        <a:pt x="95" y="170"/>
                        <a:pt x="101" y="167"/>
                        <a:pt x="109" y="165"/>
                      </a:cubicBezTo>
                      <a:cubicBezTo>
                        <a:pt x="117" y="159"/>
                        <a:pt x="124" y="157"/>
                        <a:pt x="133" y="154"/>
                      </a:cubicBezTo>
                      <a:cubicBezTo>
                        <a:pt x="142" y="147"/>
                        <a:pt x="153" y="141"/>
                        <a:pt x="164" y="139"/>
                      </a:cubicBezTo>
                      <a:cubicBezTo>
                        <a:pt x="172" y="135"/>
                        <a:pt x="182" y="128"/>
                        <a:pt x="190" y="126"/>
                      </a:cubicBezTo>
                      <a:cubicBezTo>
                        <a:pt x="198" y="120"/>
                        <a:pt x="208" y="116"/>
                        <a:pt x="217" y="114"/>
                      </a:cubicBezTo>
                      <a:cubicBezTo>
                        <a:pt x="225" y="110"/>
                        <a:pt x="236" y="106"/>
                        <a:pt x="244" y="105"/>
                      </a:cubicBezTo>
                      <a:cubicBezTo>
                        <a:pt x="256" y="101"/>
                        <a:pt x="268" y="102"/>
                        <a:pt x="280" y="100"/>
                      </a:cubicBezTo>
                      <a:cubicBezTo>
                        <a:pt x="286" y="97"/>
                        <a:pt x="294" y="91"/>
                        <a:pt x="301" y="90"/>
                      </a:cubicBezTo>
                      <a:cubicBezTo>
                        <a:pt x="306" y="84"/>
                        <a:pt x="313" y="78"/>
                        <a:pt x="320" y="73"/>
                      </a:cubicBezTo>
                      <a:cubicBezTo>
                        <a:pt x="326" y="62"/>
                        <a:pt x="334" y="59"/>
                        <a:pt x="346" y="57"/>
                      </a:cubicBezTo>
                      <a:cubicBezTo>
                        <a:pt x="360" y="50"/>
                        <a:pt x="335" y="62"/>
                        <a:pt x="377" y="54"/>
                      </a:cubicBezTo>
                      <a:cubicBezTo>
                        <a:pt x="379" y="54"/>
                        <a:pt x="380" y="50"/>
                        <a:pt x="382" y="49"/>
                      </a:cubicBezTo>
                      <a:cubicBezTo>
                        <a:pt x="384" y="48"/>
                        <a:pt x="386" y="48"/>
                        <a:pt x="388" y="48"/>
                      </a:cubicBezTo>
                      <a:cubicBezTo>
                        <a:pt x="401" y="41"/>
                        <a:pt x="419" y="45"/>
                        <a:pt x="434" y="46"/>
                      </a:cubicBezTo>
                      <a:cubicBezTo>
                        <a:pt x="441" y="50"/>
                        <a:pt x="449" y="54"/>
                        <a:pt x="457" y="55"/>
                      </a:cubicBezTo>
                      <a:cubicBezTo>
                        <a:pt x="466" y="54"/>
                        <a:pt x="471" y="49"/>
                        <a:pt x="478" y="45"/>
                      </a:cubicBezTo>
                      <a:cubicBezTo>
                        <a:pt x="484" y="35"/>
                        <a:pt x="486" y="37"/>
                        <a:pt x="500" y="36"/>
                      </a:cubicBezTo>
                      <a:cubicBezTo>
                        <a:pt x="508" y="28"/>
                        <a:pt x="505" y="23"/>
                        <a:pt x="518" y="21"/>
                      </a:cubicBezTo>
                      <a:cubicBezTo>
                        <a:pt x="526" y="18"/>
                        <a:pt x="533" y="13"/>
                        <a:pt x="541" y="12"/>
                      </a:cubicBezTo>
                      <a:cubicBezTo>
                        <a:pt x="552" y="6"/>
                        <a:pt x="562" y="2"/>
                        <a:pt x="574" y="0"/>
                      </a:cubicBezTo>
                      <a:cubicBezTo>
                        <a:pt x="592" y="3"/>
                        <a:pt x="606" y="14"/>
                        <a:pt x="623" y="16"/>
                      </a:cubicBezTo>
                      <a:cubicBezTo>
                        <a:pt x="643" y="28"/>
                        <a:pt x="667" y="19"/>
                        <a:pt x="688" y="15"/>
                      </a:cubicBezTo>
                      <a:cubicBezTo>
                        <a:pt x="689" y="21"/>
                        <a:pt x="689" y="25"/>
                        <a:pt x="686" y="31"/>
                      </a:cubicBezTo>
                      <a:cubicBezTo>
                        <a:pt x="685" y="40"/>
                        <a:pt x="682" y="45"/>
                        <a:pt x="677" y="52"/>
                      </a:cubicBezTo>
                      <a:cubicBezTo>
                        <a:pt x="675" y="63"/>
                        <a:pt x="666" y="73"/>
                        <a:pt x="656" y="79"/>
                      </a:cubicBezTo>
                      <a:cubicBezTo>
                        <a:pt x="649" y="88"/>
                        <a:pt x="612" y="80"/>
                        <a:pt x="602" y="79"/>
                      </a:cubicBezTo>
                      <a:cubicBezTo>
                        <a:pt x="597" y="73"/>
                        <a:pt x="596" y="73"/>
                        <a:pt x="589" y="75"/>
                      </a:cubicBezTo>
                      <a:cubicBezTo>
                        <a:pt x="585" y="80"/>
                        <a:pt x="582" y="83"/>
                        <a:pt x="577" y="87"/>
                      </a:cubicBezTo>
                      <a:cubicBezTo>
                        <a:pt x="566" y="83"/>
                        <a:pt x="564" y="74"/>
                        <a:pt x="554" y="72"/>
                      </a:cubicBezTo>
                      <a:cubicBezTo>
                        <a:pt x="547" y="69"/>
                        <a:pt x="542" y="71"/>
                        <a:pt x="536" y="75"/>
                      </a:cubicBezTo>
                      <a:cubicBezTo>
                        <a:pt x="531" y="84"/>
                        <a:pt x="536" y="88"/>
                        <a:pt x="541" y="96"/>
                      </a:cubicBezTo>
                      <a:cubicBezTo>
                        <a:pt x="544" y="112"/>
                        <a:pt x="541" y="114"/>
                        <a:pt x="526" y="117"/>
                      </a:cubicBezTo>
                      <a:cubicBezTo>
                        <a:pt x="520" y="121"/>
                        <a:pt x="516" y="124"/>
                        <a:pt x="512" y="130"/>
                      </a:cubicBezTo>
                      <a:cubicBezTo>
                        <a:pt x="511" y="138"/>
                        <a:pt x="508" y="145"/>
                        <a:pt x="502" y="151"/>
                      </a:cubicBezTo>
                      <a:cubicBezTo>
                        <a:pt x="499" y="159"/>
                        <a:pt x="501" y="170"/>
                        <a:pt x="499" y="180"/>
                      </a:cubicBezTo>
                      <a:cubicBezTo>
                        <a:pt x="509" y="187"/>
                        <a:pt x="521" y="186"/>
                        <a:pt x="533" y="187"/>
                      </a:cubicBezTo>
                      <a:cubicBezTo>
                        <a:pt x="539" y="190"/>
                        <a:pt x="542" y="195"/>
                        <a:pt x="547" y="199"/>
                      </a:cubicBezTo>
                      <a:cubicBezTo>
                        <a:pt x="557" y="215"/>
                        <a:pt x="546" y="229"/>
                        <a:pt x="530" y="232"/>
                      </a:cubicBezTo>
                      <a:cubicBezTo>
                        <a:pt x="526" y="238"/>
                        <a:pt x="521" y="240"/>
                        <a:pt x="515" y="244"/>
                      </a:cubicBezTo>
                      <a:cubicBezTo>
                        <a:pt x="508" y="255"/>
                        <a:pt x="517" y="258"/>
                        <a:pt x="527" y="259"/>
                      </a:cubicBezTo>
                      <a:cubicBezTo>
                        <a:pt x="539" y="290"/>
                        <a:pt x="551" y="341"/>
                        <a:pt x="518" y="354"/>
                      </a:cubicBezTo>
                      <a:cubicBezTo>
                        <a:pt x="498" y="353"/>
                        <a:pt x="491" y="358"/>
                        <a:pt x="485" y="343"/>
                      </a:cubicBezTo>
                      <a:cubicBezTo>
                        <a:pt x="484" y="332"/>
                        <a:pt x="484" y="319"/>
                        <a:pt x="479" y="309"/>
                      </a:cubicBezTo>
                      <a:cubicBezTo>
                        <a:pt x="478" y="303"/>
                        <a:pt x="476" y="297"/>
                        <a:pt x="473" y="291"/>
                      </a:cubicBezTo>
                      <a:cubicBezTo>
                        <a:pt x="472" y="284"/>
                        <a:pt x="470" y="277"/>
                        <a:pt x="467" y="271"/>
                      </a:cubicBezTo>
                      <a:cubicBezTo>
                        <a:pt x="466" y="265"/>
                        <a:pt x="464" y="262"/>
                        <a:pt x="461" y="256"/>
                      </a:cubicBezTo>
                      <a:cubicBezTo>
                        <a:pt x="460" y="249"/>
                        <a:pt x="451" y="241"/>
                        <a:pt x="446" y="234"/>
                      </a:cubicBezTo>
                      <a:cubicBezTo>
                        <a:pt x="443" y="221"/>
                        <a:pt x="428" y="212"/>
                        <a:pt x="416" y="210"/>
                      </a:cubicBezTo>
                      <a:cubicBezTo>
                        <a:pt x="406" y="205"/>
                        <a:pt x="394" y="206"/>
                        <a:pt x="383" y="204"/>
                      </a:cubicBezTo>
                      <a:cubicBezTo>
                        <a:pt x="374" y="197"/>
                        <a:pt x="371" y="191"/>
                        <a:pt x="359" y="189"/>
                      </a:cubicBezTo>
                      <a:cubicBezTo>
                        <a:pt x="353" y="186"/>
                        <a:pt x="345" y="184"/>
                        <a:pt x="338" y="183"/>
                      </a:cubicBezTo>
                      <a:cubicBezTo>
                        <a:pt x="330" y="179"/>
                        <a:pt x="323" y="173"/>
                        <a:pt x="314" y="171"/>
                      </a:cubicBezTo>
                      <a:cubicBezTo>
                        <a:pt x="309" y="167"/>
                        <a:pt x="304" y="166"/>
                        <a:pt x="298" y="165"/>
                      </a:cubicBezTo>
                      <a:cubicBezTo>
                        <a:pt x="291" y="166"/>
                        <a:pt x="285" y="168"/>
                        <a:pt x="278" y="169"/>
                      </a:cubicBezTo>
                      <a:cubicBezTo>
                        <a:pt x="271" y="173"/>
                        <a:pt x="265" y="177"/>
                        <a:pt x="257" y="178"/>
                      </a:cubicBezTo>
                      <a:cubicBezTo>
                        <a:pt x="250" y="181"/>
                        <a:pt x="243" y="183"/>
                        <a:pt x="236" y="184"/>
                      </a:cubicBezTo>
                      <a:cubicBezTo>
                        <a:pt x="226" y="189"/>
                        <a:pt x="208" y="189"/>
                        <a:pt x="197" y="190"/>
                      </a:cubicBezTo>
                      <a:cubicBezTo>
                        <a:pt x="184" y="194"/>
                        <a:pt x="196" y="191"/>
                        <a:pt x="181" y="193"/>
                      </a:cubicBezTo>
                      <a:cubicBezTo>
                        <a:pt x="175" y="194"/>
                        <a:pt x="164" y="196"/>
                        <a:pt x="164" y="196"/>
                      </a:cubicBezTo>
                      <a:cubicBezTo>
                        <a:pt x="159" y="199"/>
                        <a:pt x="154" y="199"/>
                        <a:pt x="149" y="202"/>
                      </a:cubicBezTo>
                      <a:cubicBezTo>
                        <a:pt x="144" y="208"/>
                        <a:pt x="138" y="210"/>
                        <a:pt x="131" y="211"/>
                      </a:cubicBezTo>
                      <a:cubicBezTo>
                        <a:pt x="124" y="216"/>
                        <a:pt x="117" y="222"/>
                        <a:pt x="110" y="226"/>
                      </a:cubicBezTo>
                      <a:cubicBezTo>
                        <a:pt x="109" y="232"/>
                        <a:pt x="105" y="239"/>
                        <a:pt x="101" y="244"/>
                      </a:cubicBezTo>
                      <a:cubicBezTo>
                        <a:pt x="99" y="255"/>
                        <a:pt x="105" y="271"/>
                        <a:pt x="92" y="274"/>
                      </a:cubicBezTo>
                      <a:cubicBezTo>
                        <a:pt x="87" y="278"/>
                        <a:pt x="83" y="279"/>
                        <a:pt x="77" y="280"/>
                      </a:cubicBezTo>
                      <a:cubicBezTo>
                        <a:pt x="71" y="279"/>
                        <a:pt x="65" y="277"/>
                        <a:pt x="59" y="276"/>
                      </a:cubicBezTo>
                      <a:cubicBezTo>
                        <a:pt x="49" y="271"/>
                        <a:pt x="38" y="272"/>
                        <a:pt x="28" y="270"/>
                      </a:cubicBezTo>
                      <a:cubicBezTo>
                        <a:pt x="20" y="267"/>
                        <a:pt x="21" y="262"/>
                        <a:pt x="17" y="255"/>
                      </a:cubicBezTo>
                      <a:cubicBezTo>
                        <a:pt x="16" y="249"/>
                        <a:pt x="15" y="247"/>
                        <a:pt x="10" y="243"/>
                      </a:cubicBezTo>
                      <a:cubicBezTo>
                        <a:pt x="11" y="230"/>
                        <a:pt x="14" y="219"/>
                        <a:pt x="10" y="205"/>
                      </a:cubicBezTo>
                      <a:cubicBezTo>
                        <a:pt x="7" y="196"/>
                        <a:pt x="0" y="195"/>
                        <a:pt x="2" y="186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96" name="Freeform 157"/>
                <p:cNvSpPr>
                  <a:spLocks/>
                </p:cNvSpPr>
                <p:nvPr/>
              </p:nvSpPr>
              <p:spPr bwMode="auto">
                <a:xfrm>
                  <a:off x="-1327" y="1422"/>
                  <a:ext cx="628" cy="224"/>
                </a:xfrm>
                <a:custGeom>
                  <a:avLst/>
                  <a:gdLst>
                    <a:gd name="T0" fmla="*/ 0 w 773"/>
                    <a:gd name="T1" fmla="*/ 89 h 278"/>
                    <a:gd name="T2" fmla="*/ 21 w 773"/>
                    <a:gd name="T3" fmla="*/ 67 h 278"/>
                    <a:gd name="T4" fmla="*/ 37 w 773"/>
                    <a:gd name="T5" fmla="*/ 62 h 278"/>
                    <a:gd name="T6" fmla="*/ 63 w 773"/>
                    <a:gd name="T7" fmla="*/ 83 h 278"/>
                    <a:gd name="T8" fmla="*/ 90 w 773"/>
                    <a:gd name="T9" fmla="*/ 89 h 278"/>
                    <a:gd name="T10" fmla="*/ 142 w 773"/>
                    <a:gd name="T11" fmla="*/ 91 h 278"/>
                    <a:gd name="T12" fmla="*/ 184 w 773"/>
                    <a:gd name="T13" fmla="*/ 86 h 278"/>
                    <a:gd name="T14" fmla="*/ 207 w 773"/>
                    <a:gd name="T15" fmla="*/ 80 h 278"/>
                    <a:gd name="T16" fmla="*/ 234 w 773"/>
                    <a:gd name="T17" fmla="*/ 61 h 278"/>
                    <a:gd name="T18" fmla="*/ 264 w 773"/>
                    <a:gd name="T19" fmla="*/ 46 h 278"/>
                    <a:gd name="T20" fmla="*/ 309 w 773"/>
                    <a:gd name="T21" fmla="*/ 28 h 278"/>
                    <a:gd name="T22" fmla="*/ 345 w 773"/>
                    <a:gd name="T23" fmla="*/ 29 h 278"/>
                    <a:gd name="T24" fmla="*/ 456 w 773"/>
                    <a:gd name="T25" fmla="*/ 26 h 278"/>
                    <a:gd name="T26" fmla="*/ 504 w 773"/>
                    <a:gd name="T27" fmla="*/ 19 h 278"/>
                    <a:gd name="T28" fmla="*/ 546 w 773"/>
                    <a:gd name="T29" fmla="*/ 4 h 278"/>
                    <a:gd name="T30" fmla="*/ 586 w 773"/>
                    <a:gd name="T31" fmla="*/ 14 h 278"/>
                    <a:gd name="T32" fmla="*/ 606 w 773"/>
                    <a:gd name="T33" fmla="*/ 31 h 278"/>
                    <a:gd name="T34" fmla="*/ 672 w 773"/>
                    <a:gd name="T35" fmla="*/ 71 h 278"/>
                    <a:gd name="T36" fmla="*/ 724 w 773"/>
                    <a:gd name="T37" fmla="*/ 98 h 278"/>
                    <a:gd name="T38" fmla="*/ 745 w 773"/>
                    <a:gd name="T39" fmla="*/ 125 h 278"/>
                    <a:gd name="T40" fmla="*/ 762 w 773"/>
                    <a:gd name="T41" fmla="*/ 152 h 278"/>
                    <a:gd name="T42" fmla="*/ 766 w 773"/>
                    <a:gd name="T43" fmla="*/ 170 h 278"/>
                    <a:gd name="T44" fmla="*/ 760 w 773"/>
                    <a:gd name="T45" fmla="*/ 251 h 278"/>
                    <a:gd name="T46" fmla="*/ 745 w 773"/>
                    <a:gd name="T47" fmla="*/ 278 h 278"/>
                    <a:gd name="T48" fmla="*/ 738 w 773"/>
                    <a:gd name="T49" fmla="*/ 256 h 278"/>
                    <a:gd name="T50" fmla="*/ 714 w 773"/>
                    <a:gd name="T51" fmla="*/ 244 h 278"/>
                    <a:gd name="T52" fmla="*/ 700 w 773"/>
                    <a:gd name="T53" fmla="*/ 241 h 278"/>
                    <a:gd name="T54" fmla="*/ 640 w 773"/>
                    <a:gd name="T55" fmla="*/ 274 h 278"/>
                    <a:gd name="T56" fmla="*/ 568 w 773"/>
                    <a:gd name="T57" fmla="*/ 262 h 278"/>
                    <a:gd name="T58" fmla="*/ 553 w 773"/>
                    <a:gd name="T59" fmla="*/ 256 h 278"/>
                    <a:gd name="T60" fmla="*/ 535 w 773"/>
                    <a:gd name="T61" fmla="*/ 251 h 278"/>
                    <a:gd name="T62" fmla="*/ 442 w 773"/>
                    <a:gd name="T63" fmla="*/ 259 h 278"/>
                    <a:gd name="T64" fmla="*/ 406 w 773"/>
                    <a:gd name="T65" fmla="*/ 256 h 278"/>
                    <a:gd name="T66" fmla="*/ 369 w 773"/>
                    <a:gd name="T67" fmla="*/ 241 h 278"/>
                    <a:gd name="T68" fmla="*/ 322 w 773"/>
                    <a:gd name="T69" fmla="*/ 244 h 278"/>
                    <a:gd name="T70" fmla="*/ 288 w 773"/>
                    <a:gd name="T71" fmla="*/ 242 h 278"/>
                    <a:gd name="T72" fmla="*/ 267 w 773"/>
                    <a:gd name="T73" fmla="*/ 229 h 278"/>
                    <a:gd name="T74" fmla="*/ 235 w 773"/>
                    <a:gd name="T75" fmla="*/ 224 h 278"/>
                    <a:gd name="T76" fmla="*/ 202 w 773"/>
                    <a:gd name="T77" fmla="*/ 181 h 278"/>
                    <a:gd name="T78" fmla="*/ 180 w 773"/>
                    <a:gd name="T79" fmla="*/ 175 h 278"/>
                    <a:gd name="T80" fmla="*/ 163 w 773"/>
                    <a:gd name="T81" fmla="*/ 170 h 278"/>
                    <a:gd name="T82" fmla="*/ 142 w 773"/>
                    <a:gd name="T83" fmla="*/ 160 h 278"/>
                    <a:gd name="T84" fmla="*/ 123 w 773"/>
                    <a:gd name="T85" fmla="*/ 149 h 278"/>
                    <a:gd name="T86" fmla="*/ 109 w 773"/>
                    <a:gd name="T87" fmla="*/ 133 h 278"/>
                    <a:gd name="T88" fmla="*/ 67 w 773"/>
                    <a:gd name="T89" fmla="*/ 125 h 278"/>
                    <a:gd name="T90" fmla="*/ 57 w 773"/>
                    <a:gd name="T91" fmla="*/ 112 h 278"/>
                    <a:gd name="T92" fmla="*/ 13 w 773"/>
                    <a:gd name="T93" fmla="*/ 101 h 278"/>
                    <a:gd name="T94" fmla="*/ 0 w 773"/>
                    <a:gd name="T95" fmla="*/ 89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73" h="278">
                      <a:moveTo>
                        <a:pt x="0" y="89"/>
                      </a:moveTo>
                      <a:cubicBezTo>
                        <a:pt x="7" y="80"/>
                        <a:pt x="8" y="70"/>
                        <a:pt x="21" y="67"/>
                      </a:cubicBezTo>
                      <a:cubicBezTo>
                        <a:pt x="26" y="64"/>
                        <a:pt x="31" y="64"/>
                        <a:pt x="37" y="62"/>
                      </a:cubicBezTo>
                      <a:cubicBezTo>
                        <a:pt x="52" y="66"/>
                        <a:pt x="41" y="79"/>
                        <a:pt x="63" y="83"/>
                      </a:cubicBezTo>
                      <a:cubicBezTo>
                        <a:pt x="71" y="87"/>
                        <a:pt x="81" y="88"/>
                        <a:pt x="90" y="89"/>
                      </a:cubicBezTo>
                      <a:cubicBezTo>
                        <a:pt x="103" y="96"/>
                        <a:pt x="129" y="91"/>
                        <a:pt x="142" y="91"/>
                      </a:cubicBezTo>
                      <a:cubicBezTo>
                        <a:pt x="155" y="86"/>
                        <a:pt x="184" y="86"/>
                        <a:pt x="184" y="86"/>
                      </a:cubicBezTo>
                      <a:cubicBezTo>
                        <a:pt x="203" y="83"/>
                        <a:pt x="196" y="86"/>
                        <a:pt x="207" y="80"/>
                      </a:cubicBezTo>
                      <a:cubicBezTo>
                        <a:pt x="216" y="69"/>
                        <a:pt x="220" y="66"/>
                        <a:pt x="234" y="61"/>
                      </a:cubicBezTo>
                      <a:cubicBezTo>
                        <a:pt x="242" y="55"/>
                        <a:pt x="254" y="48"/>
                        <a:pt x="264" y="46"/>
                      </a:cubicBezTo>
                      <a:cubicBezTo>
                        <a:pt x="276" y="37"/>
                        <a:pt x="295" y="29"/>
                        <a:pt x="309" y="28"/>
                      </a:cubicBezTo>
                      <a:cubicBezTo>
                        <a:pt x="320" y="22"/>
                        <a:pt x="333" y="27"/>
                        <a:pt x="345" y="29"/>
                      </a:cubicBezTo>
                      <a:cubicBezTo>
                        <a:pt x="357" y="38"/>
                        <a:pt x="441" y="27"/>
                        <a:pt x="456" y="26"/>
                      </a:cubicBezTo>
                      <a:cubicBezTo>
                        <a:pt x="472" y="23"/>
                        <a:pt x="488" y="22"/>
                        <a:pt x="504" y="19"/>
                      </a:cubicBezTo>
                      <a:cubicBezTo>
                        <a:pt x="517" y="9"/>
                        <a:pt x="529" y="5"/>
                        <a:pt x="546" y="4"/>
                      </a:cubicBezTo>
                      <a:cubicBezTo>
                        <a:pt x="573" y="5"/>
                        <a:pt x="572" y="0"/>
                        <a:pt x="586" y="14"/>
                      </a:cubicBezTo>
                      <a:cubicBezTo>
                        <a:pt x="590" y="24"/>
                        <a:pt x="598" y="26"/>
                        <a:pt x="606" y="31"/>
                      </a:cubicBezTo>
                      <a:cubicBezTo>
                        <a:pt x="622" y="51"/>
                        <a:pt x="650" y="58"/>
                        <a:pt x="672" y="71"/>
                      </a:cubicBezTo>
                      <a:cubicBezTo>
                        <a:pt x="682" y="84"/>
                        <a:pt x="709" y="90"/>
                        <a:pt x="724" y="98"/>
                      </a:cubicBezTo>
                      <a:cubicBezTo>
                        <a:pt x="731" y="109"/>
                        <a:pt x="736" y="116"/>
                        <a:pt x="745" y="125"/>
                      </a:cubicBezTo>
                      <a:cubicBezTo>
                        <a:pt x="752" y="132"/>
                        <a:pt x="756" y="144"/>
                        <a:pt x="762" y="152"/>
                      </a:cubicBezTo>
                      <a:cubicBezTo>
                        <a:pt x="763" y="159"/>
                        <a:pt x="765" y="163"/>
                        <a:pt x="766" y="170"/>
                      </a:cubicBezTo>
                      <a:cubicBezTo>
                        <a:pt x="767" y="199"/>
                        <a:pt x="773" y="225"/>
                        <a:pt x="760" y="251"/>
                      </a:cubicBezTo>
                      <a:cubicBezTo>
                        <a:pt x="758" y="262"/>
                        <a:pt x="757" y="276"/>
                        <a:pt x="745" y="278"/>
                      </a:cubicBezTo>
                      <a:cubicBezTo>
                        <a:pt x="735" y="271"/>
                        <a:pt x="742" y="269"/>
                        <a:pt x="738" y="256"/>
                      </a:cubicBezTo>
                      <a:cubicBezTo>
                        <a:pt x="736" y="251"/>
                        <a:pt x="719" y="245"/>
                        <a:pt x="714" y="244"/>
                      </a:cubicBezTo>
                      <a:cubicBezTo>
                        <a:pt x="709" y="243"/>
                        <a:pt x="700" y="241"/>
                        <a:pt x="700" y="241"/>
                      </a:cubicBezTo>
                      <a:cubicBezTo>
                        <a:pt x="680" y="231"/>
                        <a:pt x="653" y="261"/>
                        <a:pt x="640" y="274"/>
                      </a:cubicBezTo>
                      <a:cubicBezTo>
                        <a:pt x="595" y="272"/>
                        <a:pt x="601" y="269"/>
                        <a:pt x="568" y="262"/>
                      </a:cubicBezTo>
                      <a:cubicBezTo>
                        <a:pt x="563" y="258"/>
                        <a:pt x="559" y="257"/>
                        <a:pt x="553" y="256"/>
                      </a:cubicBezTo>
                      <a:cubicBezTo>
                        <a:pt x="547" y="253"/>
                        <a:pt x="541" y="253"/>
                        <a:pt x="535" y="251"/>
                      </a:cubicBezTo>
                      <a:cubicBezTo>
                        <a:pt x="501" y="252"/>
                        <a:pt x="474" y="254"/>
                        <a:pt x="442" y="259"/>
                      </a:cubicBezTo>
                      <a:cubicBezTo>
                        <a:pt x="430" y="258"/>
                        <a:pt x="417" y="260"/>
                        <a:pt x="406" y="256"/>
                      </a:cubicBezTo>
                      <a:cubicBezTo>
                        <a:pt x="392" y="251"/>
                        <a:pt x="385" y="242"/>
                        <a:pt x="369" y="241"/>
                      </a:cubicBezTo>
                      <a:cubicBezTo>
                        <a:pt x="356" y="236"/>
                        <a:pt x="336" y="242"/>
                        <a:pt x="322" y="244"/>
                      </a:cubicBezTo>
                      <a:cubicBezTo>
                        <a:pt x="311" y="243"/>
                        <a:pt x="299" y="243"/>
                        <a:pt x="288" y="242"/>
                      </a:cubicBezTo>
                      <a:cubicBezTo>
                        <a:pt x="279" y="241"/>
                        <a:pt x="277" y="230"/>
                        <a:pt x="267" y="229"/>
                      </a:cubicBezTo>
                      <a:cubicBezTo>
                        <a:pt x="256" y="225"/>
                        <a:pt x="245" y="228"/>
                        <a:pt x="235" y="224"/>
                      </a:cubicBezTo>
                      <a:cubicBezTo>
                        <a:pt x="223" y="208"/>
                        <a:pt x="227" y="185"/>
                        <a:pt x="202" y="181"/>
                      </a:cubicBezTo>
                      <a:cubicBezTo>
                        <a:pt x="195" y="178"/>
                        <a:pt x="187" y="176"/>
                        <a:pt x="180" y="175"/>
                      </a:cubicBezTo>
                      <a:cubicBezTo>
                        <a:pt x="174" y="173"/>
                        <a:pt x="169" y="172"/>
                        <a:pt x="163" y="170"/>
                      </a:cubicBezTo>
                      <a:cubicBezTo>
                        <a:pt x="156" y="165"/>
                        <a:pt x="151" y="161"/>
                        <a:pt x="142" y="160"/>
                      </a:cubicBezTo>
                      <a:cubicBezTo>
                        <a:pt x="134" y="156"/>
                        <a:pt x="132" y="152"/>
                        <a:pt x="123" y="149"/>
                      </a:cubicBezTo>
                      <a:cubicBezTo>
                        <a:pt x="117" y="141"/>
                        <a:pt x="115" y="143"/>
                        <a:pt x="109" y="133"/>
                      </a:cubicBezTo>
                      <a:cubicBezTo>
                        <a:pt x="106" y="119"/>
                        <a:pt x="73" y="125"/>
                        <a:pt x="67" y="125"/>
                      </a:cubicBezTo>
                      <a:cubicBezTo>
                        <a:pt x="63" y="121"/>
                        <a:pt x="61" y="116"/>
                        <a:pt x="57" y="112"/>
                      </a:cubicBezTo>
                      <a:cubicBezTo>
                        <a:pt x="46" y="103"/>
                        <a:pt x="26" y="103"/>
                        <a:pt x="13" y="101"/>
                      </a:cubicBezTo>
                      <a:cubicBezTo>
                        <a:pt x="10" y="99"/>
                        <a:pt x="3" y="89"/>
                        <a:pt x="0" y="89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rgbClr val="DDDDD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97" name="Freeform 158"/>
                <p:cNvSpPr>
                  <a:spLocks/>
                </p:cNvSpPr>
                <p:nvPr/>
              </p:nvSpPr>
              <p:spPr bwMode="auto">
                <a:xfrm>
                  <a:off x="-1497" y="1443"/>
                  <a:ext cx="776" cy="274"/>
                </a:xfrm>
                <a:custGeom>
                  <a:avLst/>
                  <a:gdLst>
                    <a:gd name="T0" fmla="*/ 11 w 955"/>
                    <a:gd name="T1" fmla="*/ 70 h 341"/>
                    <a:gd name="T2" fmla="*/ 48 w 955"/>
                    <a:gd name="T3" fmla="*/ 6 h 341"/>
                    <a:gd name="T4" fmla="*/ 92 w 955"/>
                    <a:gd name="T5" fmla="*/ 16 h 341"/>
                    <a:gd name="T6" fmla="*/ 158 w 955"/>
                    <a:gd name="T7" fmla="*/ 49 h 341"/>
                    <a:gd name="T8" fmla="*/ 212 w 955"/>
                    <a:gd name="T9" fmla="*/ 63 h 341"/>
                    <a:gd name="T10" fmla="*/ 263 w 955"/>
                    <a:gd name="T11" fmla="*/ 87 h 341"/>
                    <a:gd name="T12" fmla="*/ 315 w 955"/>
                    <a:gd name="T13" fmla="*/ 105 h 341"/>
                    <a:gd name="T14" fmla="*/ 366 w 955"/>
                    <a:gd name="T15" fmla="*/ 139 h 341"/>
                    <a:gd name="T16" fmla="*/ 419 w 955"/>
                    <a:gd name="T17" fmla="*/ 156 h 341"/>
                    <a:gd name="T18" fmla="*/ 452 w 955"/>
                    <a:gd name="T19" fmla="*/ 196 h 341"/>
                    <a:gd name="T20" fmla="*/ 482 w 955"/>
                    <a:gd name="T21" fmla="*/ 205 h 341"/>
                    <a:gd name="T22" fmla="*/ 617 w 955"/>
                    <a:gd name="T23" fmla="*/ 232 h 341"/>
                    <a:gd name="T24" fmla="*/ 722 w 955"/>
                    <a:gd name="T25" fmla="*/ 228 h 341"/>
                    <a:gd name="T26" fmla="*/ 794 w 955"/>
                    <a:gd name="T27" fmla="*/ 241 h 341"/>
                    <a:gd name="T28" fmla="*/ 852 w 955"/>
                    <a:gd name="T29" fmla="*/ 246 h 341"/>
                    <a:gd name="T30" fmla="*/ 894 w 955"/>
                    <a:gd name="T31" fmla="*/ 216 h 341"/>
                    <a:gd name="T32" fmla="*/ 953 w 955"/>
                    <a:gd name="T33" fmla="*/ 241 h 341"/>
                    <a:gd name="T34" fmla="*/ 909 w 955"/>
                    <a:gd name="T35" fmla="*/ 276 h 341"/>
                    <a:gd name="T36" fmla="*/ 846 w 955"/>
                    <a:gd name="T37" fmla="*/ 301 h 341"/>
                    <a:gd name="T38" fmla="*/ 767 w 955"/>
                    <a:gd name="T39" fmla="*/ 313 h 341"/>
                    <a:gd name="T40" fmla="*/ 621 w 955"/>
                    <a:gd name="T41" fmla="*/ 331 h 341"/>
                    <a:gd name="T42" fmla="*/ 587 w 955"/>
                    <a:gd name="T43" fmla="*/ 339 h 341"/>
                    <a:gd name="T44" fmla="*/ 555 w 955"/>
                    <a:gd name="T45" fmla="*/ 315 h 341"/>
                    <a:gd name="T46" fmla="*/ 492 w 955"/>
                    <a:gd name="T47" fmla="*/ 300 h 341"/>
                    <a:gd name="T48" fmla="*/ 452 w 955"/>
                    <a:gd name="T49" fmla="*/ 282 h 341"/>
                    <a:gd name="T50" fmla="*/ 387 w 955"/>
                    <a:gd name="T51" fmla="*/ 294 h 341"/>
                    <a:gd name="T52" fmla="*/ 266 w 955"/>
                    <a:gd name="T53" fmla="*/ 274 h 341"/>
                    <a:gd name="T54" fmla="*/ 213 w 955"/>
                    <a:gd name="T55" fmla="*/ 249 h 341"/>
                    <a:gd name="T56" fmla="*/ 170 w 955"/>
                    <a:gd name="T57" fmla="*/ 220 h 341"/>
                    <a:gd name="T58" fmla="*/ 128 w 955"/>
                    <a:gd name="T59" fmla="*/ 204 h 341"/>
                    <a:gd name="T60" fmla="*/ 90 w 955"/>
                    <a:gd name="T61" fmla="*/ 183 h 341"/>
                    <a:gd name="T62" fmla="*/ 59 w 955"/>
                    <a:gd name="T63" fmla="*/ 162 h 341"/>
                    <a:gd name="T64" fmla="*/ 18 w 955"/>
                    <a:gd name="T65" fmla="*/ 103 h 341"/>
                    <a:gd name="T66" fmla="*/ 11 w 955"/>
                    <a:gd name="T67" fmla="*/ 55 h 341"/>
                    <a:gd name="T68" fmla="*/ 17 w 955"/>
                    <a:gd name="T69" fmla="*/ 10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955" h="341">
                      <a:moveTo>
                        <a:pt x="0" y="81"/>
                      </a:moveTo>
                      <a:cubicBezTo>
                        <a:pt x="6" y="78"/>
                        <a:pt x="8" y="76"/>
                        <a:pt x="11" y="70"/>
                      </a:cubicBezTo>
                      <a:cubicBezTo>
                        <a:pt x="14" y="55"/>
                        <a:pt x="13" y="39"/>
                        <a:pt x="17" y="24"/>
                      </a:cubicBezTo>
                      <a:cubicBezTo>
                        <a:pt x="19" y="0"/>
                        <a:pt x="21" y="7"/>
                        <a:pt x="48" y="6"/>
                      </a:cubicBezTo>
                      <a:cubicBezTo>
                        <a:pt x="58" y="4"/>
                        <a:pt x="67" y="5"/>
                        <a:pt x="77" y="7"/>
                      </a:cubicBezTo>
                      <a:cubicBezTo>
                        <a:pt x="82" y="10"/>
                        <a:pt x="87" y="13"/>
                        <a:pt x="92" y="16"/>
                      </a:cubicBezTo>
                      <a:cubicBezTo>
                        <a:pt x="103" y="34"/>
                        <a:pt x="117" y="39"/>
                        <a:pt x="137" y="43"/>
                      </a:cubicBezTo>
                      <a:cubicBezTo>
                        <a:pt x="146" y="47"/>
                        <a:pt x="147" y="48"/>
                        <a:pt x="158" y="49"/>
                      </a:cubicBezTo>
                      <a:cubicBezTo>
                        <a:pt x="171" y="53"/>
                        <a:pt x="184" y="55"/>
                        <a:pt x="197" y="58"/>
                      </a:cubicBezTo>
                      <a:cubicBezTo>
                        <a:pt x="202" y="60"/>
                        <a:pt x="207" y="61"/>
                        <a:pt x="212" y="63"/>
                      </a:cubicBezTo>
                      <a:cubicBezTo>
                        <a:pt x="222" y="76"/>
                        <a:pt x="224" y="73"/>
                        <a:pt x="242" y="75"/>
                      </a:cubicBezTo>
                      <a:cubicBezTo>
                        <a:pt x="248" y="78"/>
                        <a:pt x="257" y="85"/>
                        <a:pt x="263" y="87"/>
                      </a:cubicBezTo>
                      <a:cubicBezTo>
                        <a:pt x="271" y="90"/>
                        <a:pt x="285" y="99"/>
                        <a:pt x="294" y="102"/>
                      </a:cubicBezTo>
                      <a:cubicBezTo>
                        <a:pt x="303" y="105"/>
                        <a:pt x="307" y="101"/>
                        <a:pt x="315" y="105"/>
                      </a:cubicBezTo>
                      <a:cubicBezTo>
                        <a:pt x="324" y="110"/>
                        <a:pt x="335" y="122"/>
                        <a:pt x="342" y="129"/>
                      </a:cubicBezTo>
                      <a:cubicBezTo>
                        <a:pt x="349" y="135"/>
                        <a:pt x="359" y="136"/>
                        <a:pt x="366" y="139"/>
                      </a:cubicBezTo>
                      <a:cubicBezTo>
                        <a:pt x="373" y="142"/>
                        <a:pt x="374" y="144"/>
                        <a:pt x="383" y="147"/>
                      </a:cubicBezTo>
                      <a:cubicBezTo>
                        <a:pt x="394" y="155"/>
                        <a:pt x="406" y="155"/>
                        <a:pt x="419" y="156"/>
                      </a:cubicBezTo>
                      <a:cubicBezTo>
                        <a:pt x="425" y="158"/>
                        <a:pt x="437" y="172"/>
                        <a:pt x="437" y="172"/>
                      </a:cubicBezTo>
                      <a:cubicBezTo>
                        <a:pt x="442" y="180"/>
                        <a:pt x="447" y="188"/>
                        <a:pt x="452" y="196"/>
                      </a:cubicBezTo>
                      <a:cubicBezTo>
                        <a:pt x="453" y="198"/>
                        <a:pt x="453" y="200"/>
                        <a:pt x="455" y="201"/>
                      </a:cubicBezTo>
                      <a:cubicBezTo>
                        <a:pt x="459" y="203"/>
                        <a:pt x="475" y="204"/>
                        <a:pt x="482" y="205"/>
                      </a:cubicBezTo>
                      <a:cubicBezTo>
                        <a:pt x="526" y="227"/>
                        <a:pt x="520" y="215"/>
                        <a:pt x="588" y="216"/>
                      </a:cubicBezTo>
                      <a:cubicBezTo>
                        <a:pt x="595" y="222"/>
                        <a:pt x="608" y="231"/>
                        <a:pt x="617" y="232"/>
                      </a:cubicBezTo>
                      <a:cubicBezTo>
                        <a:pt x="627" y="235"/>
                        <a:pt x="639" y="233"/>
                        <a:pt x="656" y="232"/>
                      </a:cubicBezTo>
                      <a:cubicBezTo>
                        <a:pt x="673" y="231"/>
                        <a:pt x="704" y="228"/>
                        <a:pt x="722" y="228"/>
                      </a:cubicBezTo>
                      <a:cubicBezTo>
                        <a:pt x="737" y="228"/>
                        <a:pt x="752" y="228"/>
                        <a:pt x="767" y="229"/>
                      </a:cubicBezTo>
                      <a:cubicBezTo>
                        <a:pt x="776" y="230"/>
                        <a:pt x="784" y="239"/>
                        <a:pt x="794" y="241"/>
                      </a:cubicBezTo>
                      <a:cubicBezTo>
                        <a:pt x="802" y="247"/>
                        <a:pt x="812" y="246"/>
                        <a:pt x="822" y="247"/>
                      </a:cubicBezTo>
                      <a:cubicBezTo>
                        <a:pt x="832" y="247"/>
                        <a:pt x="842" y="247"/>
                        <a:pt x="852" y="246"/>
                      </a:cubicBezTo>
                      <a:cubicBezTo>
                        <a:pt x="858" y="246"/>
                        <a:pt x="866" y="237"/>
                        <a:pt x="866" y="237"/>
                      </a:cubicBezTo>
                      <a:cubicBezTo>
                        <a:pt x="872" y="226"/>
                        <a:pt x="881" y="218"/>
                        <a:pt x="894" y="216"/>
                      </a:cubicBezTo>
                      <a:cubicBezTo>
                        <a:pt x="953" y="218"/>
                        <a:pt x="917" y="212"/>
                        <a:pt x="942" y="226"/>
                      </a:cubicBezTo>
                      <a:cubicBezTo>
                        <a:pt x="945" y="231"/>
                        <a:pt x="953" y="241"/>
                        <a:pt x="953" y="241"/>
                      </a:cubicBezTo>
                      <a:cubicBezTo>
                        <a:pt x="955" y="251"/>
                        <a:pt x="952" y="254"/>
                        <a:pt x="942" y="256"/>
                      </a:cubicBezTo>
                      <a:cubicBezTo>
                        <a:pt x="933" y="263"/>
                        <a:pt x="920" y="272"/>
                        <a:pt x="909" y="276"/>
                      </a:cubicBezTo>
                      <a:cubicBezTo>
                        <a:pt x="896" y="289"/>
                        <a:pt x="881" y="289"/>
                        <a:pt x="864" y="292"/>
                      </a:cubicBezTo>
                      <a:cubicBezTo>
                        <a:pt x="857" y="295"/>
                        <a:pt x="853" y="300"/>
                        <a:pt x="846" y="301"/>
                      </a:cubicBezTo>
                      <a:cubicBezTo>
                        <a:pt x="829" y="314"/>
                        <a:pt x="803" y="305"/>
                        <a:pt x="782" y="307"/>
                      </a:cubicBezTo>
                      <a:cubicBezTo>
                        <a:pt x="776" y="310"/>
                        <a:pt x="773" y="312"/>
                        <a:pt x="767" y="313"/>
                      </a:cubicBezTo>
                      <a:cubicBezTo>
                        <a:pt x="756" y="318"/>
                        <a:pt x="743" y="320"/>
                        <a:pt x="731" y="322"/>
                      </a:cubicBezTo>
                      <a:cubicBezTo>
                        <a:pt x="705" y="333"/>
                        <a:pt x="655" y="325"/>
                        <a:pt x="621" y="331"/>
                      </a:cubicBezTo>
                      <a:cubicBezTo>
                        <a:pt x="616" y="335"/>
                        <a:pt x="605" y="340"/>
                        <a:pt x="605" y="340"/>
                      </a:cubicBezTo>
                      <a:cubicBezTo>
                        <a:pt x="599" y="340"/>
                        <a:pt x="593" y="341"/>
                        <a:pt x="587" y="339"/>
                      </a:cubicBezTo>
                      <a:cubicBezTo>
                        <a:pt x="577" y="336"/>
                        <a:pt x="585" y="333"/>
                        <a:pt x="581" y="328"/>
                      </a:cubicBezTo>
                      <a:cubicBezTo>
                        <a:pt x="576" y="323"/>
                        <a:pt x="562" y="316"/>
                        <a:pt x="555" y="315"/>
                      </a:cubicBezTo>
                      <a:cubicBezTo>
                        <a:pt x="546" y="311"/>
                        <a:pt x="534" y="310"/>
                        <a:pt x="524" y="309"/>
                      </a:cubicBezTo>
                      <a:cubicBezTo>
                        <a:pt x="513" y="305"/>
                        <a:pt x="504" y="302"/>
                        <a:pt x="492" y="300"/>
                      </a:cubicBezTo>
                      <a:cubicBezTo>
                        <a:pt x="487" y="296"/>
                        <a:pt x="487" y="292"/>
                        <a:pt x="480" y="291"/>
                      </a:cubicBezTo>
                      <a:cubicBezTo>
                        <a:pt x="471" y="286"/>
                        <a:pt x="462" y="283"/>
                        <a:pt x="452" y="282"/>
                      </a:cubicBezTo>
                      <a:cubicBezTo>
                        <a:pt x="442" y="278"/>
                        <a:pt x="432" y="281"/>
                        <a:pt x="422" y="283"/>
                      </a:cubicBezTo>
                      <a:cubicBezTo>
                        <a:pt x="409" y="288"/>
                        <a:pt x="401" y="291"/>
                        <a:pt x="387" y="294"/>
                      </a:cubicBezTo>
                      <a:cubicBezTo>
                        <a:pt x="368" y="304"/>
                        <a:pt x="356" y="281"/>
                        <a:pt x="339" y="277"/>
                      </a:cubicBezTo>
                      <a:cubicBezTo>
                        <a:pt x="315" y="272"/>
                        <a:pt x="290" y="275"/>
                        <a:pt x="266" y="274"/>
                      </a:cubicBezTo>
                      <a:cubicBezTo>
                        <a:pt x="253" y="273"/>
                        <a:pt x="247" y="268"/>
                        <a:pt x="236" y="262"/>
                      </a:cubicBezTo>
                      <a:cubicBezTo>
                        <a:pt x="231" y="255"/>
                        <a:pt x="222" y="251"/>
                        <a:pt x="213" y="249"/>
                      </a:cubicBezTo>
                      <a:cubicBezTo>
                        <a:pt x="206" y="245"/>
                        <a:pt x="199" y="241"/>
                        <a:pt x="192" y="237"/>
                      </a:cubicBezTo>
                      <a:cubicBezTo>
                        <a:pt x="187" y="231"/>
                        <a:pt x="177" y="222"/>
                        <a:pt x="170" y="220"/>
                      </a:cubicBezTo>
                      <a:cubicBezTo>
                        <a:pt x="165" y="218"/>
                        <a:pt x="155" y="217"/>
                        <a:pt x="155" y="217"/>
                      </a:cubicBezTo>
                      <a:cubicBezTo>
                        <a:pt x="146" y="212"/>
                        <a:pt x="138" y="205"/>
                        <a:pt x="128" y="204"/>
                      </a:cubicBezTo>
                      <a:cubicBezTo>
                        <a:pt x="123" y="202"/>
                        <a:pt x="120" y="199"/>
                        <a:pt x="114" y="198"/>
                      </a:cubicBezTo>
                      <a:cubicBezTo>
                        <a:pt x="106" y="192"/>
                        <a:pt x="99" y="185"/>
                        <a:pt x="90" y="183"/>
                      </a:cubicBezTo>
                      <a:cubicBezTo>
                        <a:pt x="82" y="179"/>
                        <a:pt x="75" y="177"/>
                        <a:pt x="68" y="171"/>
                      </a:cubicBezTo>
                      <a:cubicBezTo>
                        <a:pt x="65" y="168"/>
                        <a:pt x="59" y="162"/>
                        <a:pt x="59" y="162"/>
                      </a:cubicBezTo>
                      <a:cubicBezTo>
                        <a:pt x="56" y="155"/>
                        <a:pt x="54" y="148"/>
                        <a:pt x="51" y="141"/>
                      </a:cubicBezTo>
                      <a:cubicBezTo>
                        <a:pt x="49" y="132"/>
                        <a:pt x="26" y="107"/>
                        <a:pt x="18" y="103"/>
                      </a:cubicBezTo>
                      <a:cubicBezTo>
                        <a:pt x="13" y="96"/>
                        <a:pt x="7" y="92"/>
                        <a:pt x="2" y="85"/>
                      </a:cubicBezTo>
                      <a:cubicBezTo>
                        <a:pt x="10" y="77"/>
                        <a:pt x="9" y="66"/>
                        <a:pt x="11" y="55"/>
                      </a:cubicBezTo>
                      <a:cubicBezTo>
                        <a:pt x="11" y="46"/>
                        <a:pt x="11" y="36"/>
                        <a:pt x="12" y="27"/>
                      </a:cubicBezTo>
                      <a:cubicBezTo>
                        <a:pt x="13" y="21"/>
                        <a:pt x="17" y="16"/>
                        <a:pt x="17" y="10"/>
                      </a:cubicBezTo>
                      <a:lnTo>
                        <a:pt x="12" y="1"/>
                      </a:lnTo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98" name="Freeform 159"/>
                <p:cNvSpPr>
                  <a:spLocks/>
                </p:cNvSpPr>
                <p:nvPr/>
              </p:nvSpPr>
              <p:spPr bwMode="auto">
                <a:xfrm>
                  <a:off x="-2094" y="924"/>
                  <a:ext cx="288" cy="378"/>
                </a:xfrm>
                <a:custGeom>
                  <a:avLst/>
                  <a:gdLst>
                    <a:gd name="T0" fmla="*/ 27 w 354"/>
                    <a:gd name="T1" fmla="*/ 380 h 472"/>
                    <a:gd name="T2" fmla="*/ 13 w 354"/>
                    <a:gd name="T3" fmla="*/ 358 h 472"/>
                    <a:gd name="T4" fmla="*/ 21 w 354"/>
                    <a:gd name="T5" fmla="*/ 341 h 472"/>
                    <a:gd name="T6" fmla="*/ 33 w 354"/>
                    <a:gd name="T7" fmla="*/ 329 h 472"/>
                    <a:gd name="T8" fmla="*/ 42 w 354"/>
                    <a:gd name="T9" fmla="*/ 310 h 472"/>
                    <a:gd name="T10" fmla="*/ 48 w 354"/>
                    <a:gd name="T11" fmla="*/ 280 h 472"/>
                    <a:gd name="T12" fmla="*/ 37 w 354"/>
                    <a:gd name="T13" fmla="*/ 268 h 472"/>
                    <a:gd name="T14" fmla="*/ 25 w 354"/>
                    <a:gd name="T15" fmla="*/ 251 h 472"/>
                    <a:gd name="T16" fmla="*/ 3 w 354"/>
                    <a:gd name="T17" fmla="*/ 211 h 472"/>
                    <a:gd name="T18" fmla="*/ 7 w 354"/>
                    <a:gd name="T19" fmla="*/ 200 h 472"/>
                    <a:gd name="T20" fmla="*/ 19 w 354"/>
                    <a:gd name="T21" fmla="*/ 190 h 472"/>
                    <a:gd name="T22" fmla="*/ 28 w 354"/>
                    <a:gd name="T23" fmla="*/ 176 h 472"/>
                    <a:gd name="T24" fmla="*/ 24 w 354"/>
                    <a:gd name="T25" fmla="*/ 131 h 472"/>
                    <a:gd name="T26" fmla="*/ 42 w 354"/>
                    <a:gd name="T27" fmla="*/ 119 h 472"/>
                    <a:gd name="T28" fmla="*/ 54 w 354"/>
                    <a:gd name="T29" fmla="*/ 121 h 472"/>
                    <a:gd name="T30" fmla="*/ 51 w 354"/>
                    <a:gd name="T31" fmla="*/ 145 h 472"/>
                    <a:gd name="T32" fmla="*/ 61 w 354"/>
                    <a:gd name="T33" fmla="*/ 158 h 472"/>
                    <a:gd name="T34" fmla="*/ 81 w 354"/>
                    <a:gd name="T35" fmla="*/ 143 h 472"/>
                    <a:gd name="T36" fmla="*/ 90 w 354"/>
                    <a:gd name="T37" fmla="*/ 113 h 472"/>
                    <a:gd name="T38" fmla="*/ 111 w 354"/>
                    <a:gd name="T39" fmla="*/ 85 h 472"/>
                    <a:gd name="T40" fmla="*/ 109 w 354"/>
                    <a:gd name="T41" fmla="*/ 50 h 472"/>
                    <a:gd name="T42" fmla="*/ 123 w 354"/>
                    <a:gd name="T43" fmla="*/ 32 h 472"/>
                    <a:gd name="T44" fmla="*/ 138 w 354"/>
                    <a:gd name="T45" fmla="*/ 1 h 472"/>
                    <a:gd name="T46" fmla="*/ 147 w 354"/>
                    <a:gd name="T47" fmla="*/ 2 h 472"/>
                    <a:gd name="T48" fmla="*/ 153 w 354"/>
                    <a:gd name="T49" fmla="*/ 16 h 472"/>
                    <a:gd name="T50" fmla="*/ 174 w 354"/>
                    <a:gd name="T51" fmla="*/ 26 h 472"/>
                    <a:gd name="T52" fmla="*/ 198 w 354"/>
                    <a:gd name="T53" fmla="*/ 28 h 472"/>
                    <a:gd name="T54" fmla="*/ 222 w 354"/>
                    <a:gd name="T55" fmla="*/ 13 h 472"/>
                    <a:gd name="T56" fmla="*/ 223 w 354"/>
                    <a:gd name="T57" fmla="*/ 29 h 472"/>
                    <a:gd name="T58" fmla="*/ 214 w 354"/>
                    <a:gd name="T59" fmla="*/ 41 h 472"/>
                    <a:gd name="T60" fmla="*/ 214 w 354"/>
                    <a:gd name="T61" fmla="*/ 70 h 472"/>
                    <a:gd name="T62" fmla="*/ 214 w 354"/>
                    <a:gd name="T63" fmla="*/ 122 h 472"/>
                    <a:gd name="T64" fmla="*/ 225 w 354"/>
                    <a:gd name="T65" fmla="*/ 160 h 472"/>
                    <a:gd name="T66" fmla="*/ 247 w 354"/>
                    <a:gd name="T67" fmla="*/ 188 h 472"/>
                    <a:gd name="T68" fmla="*/ 244 w 354"/>
                    <a:gd name="T69" fmla="*/ 202 h 472"/>
                    <a:gd name="T70" fmla="*/ 256 w 354"/>
                    <a:gd name="T71" fmla="*/ 245 h 472"/>
                    <a:gd name="T72" fmla="*/ 286 w 354"/>
                    <a:gd name="T73" fmla="*/ 244 h 472"/>
                    <a:gd name="T74" fmla="*/ 280 w 354"/>
                    <a:gd name="T75" fmla="*/ 268 h 472"/>
                    <a:gd name="T76" fmla="*/ 285 w 354"/>
                    <a:gd name="T77" fmla="*/ 281 h 472"/>
                    <a:gd name="T78" fmla="*/ 307 w 354"/>
                    <a:gd name="T79" fmla="*/ 275 h 472"/>
                    <a:gd name="T80" fmla="*/ 324 w 354"/>
                    <a:gd name="T81" fmla="*/ 277 h 472"/>
                    <a:gd name="T82" fmla="*/ 340 w 354"/>
                    <a:gd name="T83" fmla="*/ 325 h 472"/>
                    <a:gd name="T84" fmla="*/ 340 w 354"/>
                    <a:gd name="T85" fmla="*/ 352 h 472"/>
                    <a:gd name="T86" fmla="*/ 345 w 354"/>
                    <a:gd name="T87" fmla="*/ 380 h 472"/>
                    <a:gd name="T88" fmla="*/ 351 w 354"/>
                    <a:gd name="T89" fmla="*/ 394 h 472"/>
                    <a:gd name="T90" fmla="*/ 346 w 354"/>
                    <a:gd name="T91" fmla="*/ 409 h 472"/>
                    <a:gd name="T92" fmla="*/ 313 w 354"/>
                    <a:gd name="T93" fmla="*/ 437 h 472"/>
                    <a:gd name="T94" fmla="*/ 286 w 354"/>
                    <a:gd name="T95" fmla="*/ 449 h 472"/>
                    <a:gd name="T96" fmla="*/ 273 w 354"/>
                    <a:gd name="T97" fmla="*/ 457 h 472"/>
                    <a:gd name="T98" fmla="*/ 244 w 354"/>
                    <a:gd name="T99" fmla="*/ 448 h 472"/>
                    <a:gd name="T100" fmla="*/ 211 w 354"/>
                    <a:gd name="T101" fmla="*/ 455 h 472"/>
                    <a:gd name="T102" fmla="*/ 171 w 354"/>
                    <a:gd name="T103" fmla="*/ 463 h 472"/>
                    <a:gd name="T104" fmla="*/ 157 w 354"/>
                    <a:gd name="T105" fmla="*/ 457 h 472"/>
                    <a:gd name="T106" fmla="*/ 151 w 354"/>
                    <a:gd name="T107" fmla="*/ 443 h 472"/>
                    <a:gd name="T108" fmla="*/ 145 w 354"/>
                    <a:gd name="T109" fmla="*/ 424 h 472"/>
                    <a:gd name="T110" fmla="*/ 130 w 354"/>
                    <a:gd name="T111" fmla="*/ 410 h 472"/>
                    <a:gd name="T112" fmla="*/ 111 w 354"/>
                    <a:gd name="T113" fmla="*/ 415 h 472"/>
                    <a:gd name="T114" fmla="*/ 94 w 354"/>
                    <a:gd name="T115" fmla="*/ 412 h 472"/>
                    <a:gd name="T116" fmla="*/ 82 w 354"/>
                    <a:gd name="T117" fmla="*/ 400 h 472"/>
                    <a:gd name="T118" fmla="*/ 70 w 354"/>
                    <a:gd name="T119" fmla="*/ 391 h 472"/>
                    <a:gd name="T120" fmla="*/ 31 w 354"/>
                    <a:gd name="T121" fmla="*/ 385 h 472"/>
                    <a:gd name="T122" fmla="*/ 27 w 354"/>
                    <a:gd name="T123" fmla="*/ 380 h 4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54" h="472">
                      <a:moveTo>
                        <a:pt x="27" y="380"/>
                      </a:moveTo>
                      <a:cubicBezTo>
                        <a:pt x="22" y="373"/>
                        <a:pt x="18" y="365"/>
                        <a:pt x="13" y="358"/>
                      </a:cubicBezTo>
                      <a:cubicBezTo>
                        <a:pt x="12" y="351"/>
                        <a:pt x="15" y="345"/>
                        <a:pt x="21" y="341"/>
                      </a:cubicBezTo>
                      <a:cubicBezTo>
                        <a:pt x="24" y="334"/>
                        <a:pt x="27" y="333"/>
                        <a:pt x="33" y="329"/>
                      </a:cubicBezTo>
                      <a:cubicBezTo>
                        <a:pt x="38" y="323"/>
                        <a:pt x="39" y="317"/>
                        <a:pt x="42" y="310"/>
                      </a:cubicBezTo>
                      <a:cubicBezTo>
                        <a:pt x="44" y="300"/>
                        <a:pt x="47" y="291"/>
                        <a:pt x="48" y="280"/>
                      </a:cubicBezTo>
                      <a:cubicBezTo>
                        <a:pt x="46" y="273"/>
                        <a:pt x="43" y="272"/>
                        <a:pt x="37" y="268"/>
                      </a:cubicBezTo>
                      <a:cubicBezTo>
                        <a:pt x="33" y="261"/>
                        <a:pt x="28" y="258"/>
                        <a:pt x="25" y="251"/>
                      </a:cubicBezTo>
                      <a:cubicBezTo>
                        <a:pt x="29" y="221"/>
                        <a:pt x="23" y="226"/>
                        <a:pt x="3" y="211"/>
                      </a:cubicBezTo>
                      <a:cubicBezTo>
                        <a:pt x="0" y="205"/>
                        <a:pt x="1" y="203"/>
                        <a:pt x="7" y="200"/>
                      </a:cubicBezTo>
                      <a:cubicBezTo>
                        <a:pt x="10" y="195"/>
                        <a:pt x="14" y="193"/>
                        <a:pt x="19" y="190"/>
                      </a:cubicBezTo>
                      <a:cubicBezTo>
                        <a:pt x="22" y="185"/>
                        <a:pt x="25" y="181"/>
                        <a:pt x="28" y="176"/>
                      </a:cubicBezTo>
                      <a:cubicBezTo>
                        <a:pt x="27" y="138"/>
                        <a:pt x="28" y="151"/>
                        <a:pt x="24" y="131"/>
                      </a:cubicBezTo>
                      <a:cubicBezTo>
                        <a:pt x="30" y="127"/>
                        <a:pt x="36" y="123"/>
                        <a:pt x="42" y="119"/>
                      </a:cubicBezTo>
                      <a:cubicBezTo>
                        <a:pt x="46" y="119"/>
                        <a:pt x="51" y="115"/>
                        <a:pt x="54" y="121"/>
                      </a:cubicBezTo>
                      <a:cubicBezTo>
                        <a:pt x="55" y="125"/>
                        <a:pt x="50" y="139"/>
                        <a:pt x="51" y="145"/>
                      </a:cubicBezTo>
                      <a:cubicBezTo>
                        <a:pt x="52" y="151"/>
                        <a:pt x="56" y="158"/>
                        <a:pt x="61" y="158"/>
                      </a:cubicBezTo>
                      <a:cubicBezTo>
                        <a:pt x="75" y="157"/>
                        <a:pt x="76" y="155"/>
                        <a:pt x="81" y="143"/>
                      </a:cubicBezTo>
                      <a:cubicBezTo>
                        <a:pt x="77" y="130"/>
                        <a:pt x="78" y="120"/>
                        <a:pt x="90" y="113"/>
                      </a:cubicBezTo>
                      <a:cubicBezTo>
                        <a:pt x="97" y="103"/>
                        <a:pt x="105" y="96"/>
                        <a:pt x="111" y="85"/>
                      </a:cubicBezTo>
                      <a:cubicBezTo>
                        <a:pt x="112" y="66"/>
                        <a:pt x="103" y="62"/>
                        <a:pt x="109" y="50"/>
                      </a:cubicBezTo>
                      <a:cubicBezTo>
                        <a:pt x="112" y="44"/>
                        <a:pt x="123" y="32"/>
                        <a:pt x="123" y="32"/>
                      </a:cubicBezTo>
                      <a:cubicBezTo>
                        <a:pt x="125" y="21"/>
                        <a:pt x="126" y="3"/>
                        <a:pt x="138" y="1"/>
                      </a:cubicBezTo>
                      <a:cubicBezTo>
                        <a:pt x="141" y="1"/>
                        <a:pt x="144" y="0"/>
                        <a:pt x="147" y="2"/>
                      </a:cubicBezTo>
                      <a:cubicBezTo>
                        <a:pt x="148" y="3"/>
                        <a:pt x="152" y="14"/>
                        <a:pt x="153" y="16"/>
                      </a:cubicBezTo>
                      <a:cubicBezTo>
                        <a:pt x="157" y="22"/>
                        <a:pt x="167" y="25"/>
                        <a:pt x="174" y="26"/>
                      </a:cubicBezTo>
                      <a:cubicBezTo>
                        <a:pt x="182" y="30"/>
                        <a:pt x="189" y="29"/>
                        <a:pt x="198" y="28"/>
                      </a:cubicBezTo>
                      <a:cubicBezTo>
                        <a:pt x="207" y="25"/>
                        <a:pt x="214" y="18"/>
                        <a:pt x="222" y="13"/>
                      </a:cubicBezTo>
                      <a:cubicBezTo>
                        <a:pt x="234" y="15"/>
                        <a:pt x="235" y="27"/>
                        <a:pt x="223" y="29"/>
                      </a:cubicBezTo>
                      <a:cubicBezTo>
                        <a:pt x="218" y="33"/>
                        <a:pt x="217" y="36"/>
                        <a:pt x="214" y="41"/>
                      </a:cubicBezTo>
                      <a:cubicBezTo>
                        <a:pt x="212" y="51"/>
                        <a:pt x="212" y="59"/>
                        <a:pt x="214" y="70"/>
                      </a:cubicBezTo>
                      <a:cubicBezTo>
                        <a:pt x="215" y="82"/>
                        <a:pt x="220" y="109"/>
                        <a:pt x="214" y="122"/>
                      </a:cubicBezTo>
                      <a:cubicBezTo>
                        <a:pt x="215" y="143"/>
                        <a:pt x="208" y="154"/>
                        <a:pt x="225" y="160"/>
                      </a:cubicBezTo>
                      <a:cubicBezTo>
                        <a:pt x="233" y="168"/>
                        <a:pt x="237" y="181"/>
                        <a:pt x="247" y="188"/>
                      </a:cubicBezTo>
                      <a:cubicBezTo>
                        <a:pt x="250" y="195"/>
                        <a:pt x="247" y="195"/>
                        <a:pt x="244" y="202"/>
                      </a:cubicBezTo>
                      <a:cubicBezTo>
                        <a:pt x="246" y="236"/>
                        <a:pt x="237" y="235"/>
                        <a:pt x="256" y="245"/>
                      </a:cubicBezTo>
                      <a:cubicBezTo>
                        <a:pt x="270" y="244"/>
                        <a:pt x="273" y="242"/>
                        <a:pt x="286" y="244"/>
                      </a:cubicBezTo>
                      <a:cubicBezTo>
                        <a:pt x="285" y="258"/>
                        <a:pt x="286" y="258"/>
                        <a:pt x="280" y="268"/>
                      </a:cubicBezTo>
                      <a:cubicBezTo>
                        <a:pt x="279" y="275"/>
                        <a:pt x="277" y="279"/>
                        <a:pt x="285" y="281"/>
                      </a:cubicBezTo>
                      <a:cubicBezTo>
                        <a:pt x="296" y="280"/>
                        <a:pt x="299" y="281"/>
                        <a:pt x="307" y="275"/>
                      </a:cubicBezTo>
                      <a:cubicBezTo>
                        <a:pt x="313" y="276"/>
                        <a:pt x="319" y="275"/>
                        <a:pt x="324" y="277"/>
                      </a:cubicBezTo>
                      <a:cubicBezTo>
                        <a:pt x="333" y="280"/>
                        <a:pt x="318" y="314"/>
                        <a:pt x="340" y="325"/>
                      </a:cubicBezTo>
                      <a:cubicBezTo>
                        <a:pt x="347" y="334"/>
                        <a:pt x="345" y="342"/>
                        <a:pt x="340" y="352"/>
                      </a:cubicBezTo>
                      <a:cubicBezTo>
                        <a:pt x="341" y="361"/>
                        <a:pt x="341" y="371"/>
                        <a:pt x="345" y="380"/>
                      </a:cubicBezTo>
                      <a:cubicBezTo>
                        <a:pt x="346" y="386"/>
                        <a:pt x="349" y="389"/>
                        <a:pt x="351" y="394"/>
                      </a:cubicBezTo>
                      <a:cubicBezTo>
                        <a:pt x="352" y="402"/>
                        <a:pt x="354" y="406"/>
                        <a:pt x="346" y="409"/>
                      </a:cubicBezTo>
                      <a:cubicBezTo>
                        <a:pt x="335" y="420"/>
                        <a:pt x="330" y="434"/>
                        <a:pt x="313" y="437"/>
                      </a:cubicBezTo>
                      <a:cubicBezTo>
                        <a:pt x="297" y="435"/>
                        <a:pt x="298" y="442"/>
                        <a:pt x="286" y="449"/>
                      </a:cubicBezTo>
                      <a:cubicBezTo>
                        <a:pt x="282" y="456"/>
                        <a:pt x="279" y="454"/>
                        <a:pt x="273" y="457"/>
                      </a:cubicBezTo>
                      <a:cubicBezTo>
                        <a:pt x="262" y="455"/>
                        <a:pt x="254" y="450"/>
                        <a:pt x="244" y="448"/>
                      </a:cubicBezTo>
                      <a:cubicBezTo>
                        <a:pt x="233" y="453"/>
                        <a:pt x="221" y="449"/>
                        <a:pt x="211" y="455"/>
                      </a:cubicBezTo>
                      <a:cubicBezTo>
                        <a:pt x="201" y="472"/>
                        <a:pt x="199" y="464"/>
                        <a:pt x="171" y="463"/>
                      </a:cubicBezTo>
                      <a:cubicBezTo>
                        <a:pt x="166" y="461"/>
                        <a:pt x="163" y="458"/>
                        <a:pt x="157" y="457"/>
                      </a:cubicBezTo>
                      <a:cubicBezTo>
                        <a:pt x="156" y="451"/>
                        <a:pt x="154" y="448"/>
                        <a:pt x="151" y="443"/>
                      </a:cubicBezTo>
                      <a:cubicBezTo>
                        <a:pt x="150" y="437"/>
                        <a:pt x="148" y="430"/>
                        <a:pt x="145" y="424"/>
                      </a:cubicBezTo>
                      <a:cubicBezTo>
                        <a:pt x="143" y="415"/>
                        <a:pt x="138" y="413"/>
                        <a:pt x="130" y="410"/>
                      </a:cubicBezTo>
                      <a:cubicBezTo>
                        <a:pt x="124" y="411"/>
                        <a:pt x="118" y="415"/>
                        <a:pt x="111" y="415"/>
                      </a:cubicBezTo>
                      <a:cubicBezTo>
                        <a:pt x="105" y="415"/>
                        <a:pt x="94" y="412"/>
                        <a:pt x="94" y="412"/>
                      </a:cubicBezTo>
                      <a:cubicBezTo>
                        <a:pt x="89" y="408"/>
                        <a:pt x="86" y="405"/>
                        <a:pt x="82" y="400"/>
                      </a:cubicBezTo>
                      <a:cubicBezTo>
                        <a:pt x="80" y="392"/>
                        <a:pt x="77" y="392"/>
                        <a:pt x="70" y="391"/>
                      </a:cubicBezTo>
                      <a:cubicBezTo>
                        <a:pt x="58" y="382"/>
                        <a:pt x="50" y="386"/>
                        <a:pt x="31" y="385"/>
                      </a:cubicBezTo>
                      <a:cubicBezTo>
                        <a:pt x="26" y="382"/>
                        <a:pt x="27" y="384"/>
                        <a:pt x="27" y="380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399" name="Freeform 160"/>
                <p:cNvSpPr>
                  <a:spLocks/>
                </p:cNvSpPr>
                <p:nvPr/>
              </p:nvSpPr>
              <p:spPr bwMode="auto">
                <a:xfrm>
                  <a:off x="-1984" y="849"/>
                  <a:ext cx="279" cy="300"/>
                </a:xfrm>
                <a:custGeom>
                  <a:avLst/>
                  <a:gdLst>
                    <a:gd name="T0" fmla="*/ 0 w 342"/>
                    <a:gd name="T1" fmla="*/ 94 h 374"/>
                    <a:gd name="T2" fmla="*/ 12 w 342"/>
                    <a:gd name="T3" fmla="*/ 79 h 374"/>
                    <a:gd name="T4" fmla="*/ 24 w 342"/>
                    <a:gd name="T5" fmla="*/ 56 h 374"/>
                    <a:gd name="T6" fmla="*/ 30 w 342"/>
                    <a:gd name="T7" fmla="*/ 20 h 374"/>
                    <a:gd name="T8" fmla="*/ 67 w 342"/>
                    <a:gd name="T9" fmla="*/ 7 h 374"/>
                    <a:gd name="T10" fmla="*/ 105 w 342"/>
                    <a:gd name="T11" fmla="*/ 14 h 374"/>
                    <a:gd name="T12" fmla="*/ 153 w 342"/>
                    <a:gd name="T13" fmla="*/ 28 h 374"/>
                    <a:gd name="T14" fmla="*/ 195 w 342"/>
                    <a:gd name="T15" fmla="*/ 40 h 374"/>
                    <a:gd name="T16" fmla="*/ 231 w 342"/>
                    <a:gd name="T17" fmla="*/ 68 h 374"/>
                    <a:gd name="T18" fmla="*/ 243 w 342"/>
                    <a:gd name="T19" fmla="*/ 80 h 374"/>
                    <a:gd name="T20" fmla="*/ 241 w 342"/>
                    <a:gd name="T21" fmla="*/ 119 h 374"/>
                    <a:gd name="T22" fmla="*/ 264 w 342"/>
                    <a:gd name="T23" fmla="*/ 160 h 374"/>
                    <a:gd name="T24" fmla="*/ 274 w 342"/>
                    <a:gd name="T25" fmla="*/ 176 h 374"/>
                    <a:gd name="T26" fmla="*/ 330 w 342"/>
                    <a:gd name="T27" fmla="*/ 229 h 374"/>
                    <a:gd name="T28" fmla="*/ 342 w 342"/>
                    <a:gd name="T29" fmla="*/ 251 h 374"/>
                    <a:gd name="T30" fmla="*/ 321 w 342"/>
                    <a:gd name="T31" fmla="*/ 277 h 374"/>
                    <a:gd name="T32" fmla="*/ 310 w 342"/>
                    <a:gd name="T33" fmla="*/ 287 h 374"/>
                    <a:gd name="T34" fmla="*/ 297 w 342"/>
                    <a:gd name="T35" fmla="*/ 299 h 374"/>
                    <a:gd name="T36" fmla="*/ 289 w 342"/>
                    <a:gd name="T37" fmla="*/ 323 h 374"/>
                    <a:gd name="T38" fmla="*/ 247 w 342"/>
                    <a:gd name="T39" fmla="*/ 353 h 374"/>
                    <a:gd name="T40" fmla="*/ 199 w 342"/>
                    <a:gd name="T41" fmla="*/ 359 h 374"/>
                    <a:gd name="T42" fmla="*/ 166 w 342"/>
                    <a:gd name="T43" fmla="*/ 371 h 374"/>
                    <a:gd name="T44" fmla="*/ 145 w 342"/>
                    <a:gd name="T45" fmla="*/ 373 h 374"/>
                    <a:gd name="T46" fmla="*/ 151 w 342"/>
                    <a:gd name="T47" fmla="*/ 343 h 374"/>
                    <a:gd name="T48" fmla="*/ 129 w 342"/>
                    <a:gd name="T49" fmla="*/ 334 h 374"/>
                    <a:gd name="T50" fmla="*/ 111 w 342"/>
                    <a:gd name="T51" fmla="*/ 332 h 374"/>
                    <a:gd name="T52" fmla="*/ 109 w 342"/>
                    <a:gd name="T53" fmla="*/ 308 h 374"/>
                    <a:gd name="T54" fmla="*/ 112 w 342"/>
                    <a:gd name="T55" fmla="*/ 281 h 374"/>
                    <a:gd name="T56" fmla="*/ 102 w 342"/>
                    <a:gd name="T57" fmla="*/ 265 h 374"/>
                    <a:gd name="T58" fmla="*/ 85 w 342"/>
                    <a:gd name="T59" fmla="*/ 251 h 374"/>
                    <a:gd name="T60" fmla="*/ 84 w 342"/>
                    <a:gd name="T61" fmla="*/ 200 h 374"/>
                    <a:gd name="T62" fmla="*/ 76 w 342"/>
                    <a:gd name="T63" fmla="*/ 166 h 374"/>
                    <a:gd name="T64" fmla="*/ 87 w 342"/>
                    <a:gd name="T65" fmla="*/ 131 h 374"/>
                    <a:gd name="T66" fmla="*/ 94 w 342"/>
                    <a:gd name="T67" fmla="*/ 116 h 374"/>
                    <a:gd name="T68" fmla="*/ 72 w 342"/>
                    <a:gd name="T69" fmla="*/ 116 h 374"/>
                    <a:gd name="T70" fmla="*/ 42 w 342"/>
                    <a:gd name="T71" fmla="*/ 122 h 374"/>
                    <a:gd name="T72" fmla="*/ 25 w 342"/>
                    <a:gd name="T73" fmla="*/ 115 h 374"/>
                    <a:gd name="T74" fmla="*/ 13 w 342"/>
                    <a:gd name="T75" fmla="*/ 106 h 374"/>
                    <a:gd name="T76" fmla="*/ 0 w 342"/>
                    <a:gd name="T77" fmla="*/ 94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42" h="374">
                      <a:moveTo>
                        <a:pt x="0" y="94"/>
                      </a:moveTo>
                      <a:cubicBezTo>
                        <a:pt x="1" y="88"/>
                        <a:pt x="8" y="85"/>
                        <a:pt x="12" y="79"/>
                      </a:cubicBezTo>
                      <a:cubicBezTo>
                        <a:pt x="14" y="70"/>
                        <a:pt x="21" y="64"/>
                        <a:pt x="24" y="56"/>
                      </a:cubicBezTo>
                      <a:cubicBezTo>
                        <a:pt x="25" y="42"/>
                        <a:pt x="25" y="32"/>
                        <a:pt x="30" y="20"/>
                      </a:cubicBezTo>
                      <a:cubicBezTo>
                        <a:pt x="32" y="8"/>
                        <a:pt x="56" y="8"/>
                        <a:pt x="67" y="7"/>
                      </a:cubicBezTo>
                      <a:cubicBezTo>
                        <a:pt x="85" y="0"/>
                        <a:pt x="91" y="12"/>
                        <a:pt x="105" y="14"/>
                      </a:cubicBezTo>
                      <a:cubicBezTo>
                        <a:pt x="118" y="30"/>
                        <a:pt x="132" y="27"/>
                        <a:pt x="153" y="28"/>
                      </a:cubicBezTo>
                      <a:cubicBezTo>
                        <a:pt x="168" y="40"/>
                        <a:pt x="172" y="38"/>
                        <a:pt x="195" y="40"/>
                      </a:cubicBezTo>
                      <a:cubicBezTo>
                        <a:pt x="205" y="55"/>
                        <a:pt x="211" y="64"/>
                        <a:pt x="231" y="68"/>
                      </a:cubicBezTo>
                      <a:cubicBezTo>
                        <a:pt x="235" y="73"/>
                        <a:pt x="239" y="75"/>
                        <a:pt x="243" y="80"/>
                      </a:cubicBezTo>
                      <a:cubicBezTo>
                        <a:pt x="244" y="93"/>
                        <a:pt x="244" y="106"/>
                        <a:pt x="241" y="119"/>
                      </a:cubicBezTo>
                      <a:cubicBezTo>
                        <a:pt x="243" y="152"/>
                        <a:pt x="240" y="146"/>
                        <a:pt x="264" y="160"/>
                      </a:cubicBezTo>
                      <a:cubicBezTo>
                        <a:pt x="265" y="168"/>
                        <a:pt x="270" y="170"/>
                        <a:pt x="274" y="176"/>
                      </a:cubicBezTo>
                      <a:cubicBezTo>
                        <a:pt x="287" y="198"/>
                        <a:pt x="308" y="216"/>
                        <a:pt x="330" y="229"/>
                      </a:cubicBezTo>
                      <a:cubicBezTo>
                        <a:pt x="335" y="236"/>
                        <a:pt x="337" y="244"/>
                        <a:pt x="342" y="251"/>
                      </a:cubicBezTo>
                      <a:cubicBezTo>
                        <a:pt x="339" y="266"/>
                        <a:pt x="333" y="268"/>
                        <a:pt x="321" y="277"/>
                      </a:cubicBezTo>
                      <a:cubicBezTo>
                        <a:pt x="318" y="282"/>
                        <a:pt x="315" y="284"/>
                        <a:pt x="310" y="287"/>
                      </a:cubicBezTo>
                      <a:cubicBezTo>
                        <a:pt x="306" y="292"/>
                        <a:pt x="301" y="295"/>
                        <a:pt x="297" y="299"/>
                      </a:cubicBezTo>
                      <a:cubicBezTo>
                        <a:pt x="295" y="308"/>
                        <a:pt x="295" y="316"/>
                        <a:pt x="289" y="323"/>
                      </a:cubicBezTo>
                      <a:cubicBezTo>
                        <a:pt x="287" y="347"/>
                        <a:pt x="268" y="352"/>
                        <a:pt x="247" y="353"/>
                      </a:cubicBezTo>
                      <a:cubicBezTo>
                        <a:pt x="231" y="355"/>
                        <a:pt x="215" y="356"/>
                        <a:pt x="199" y="359"/>
                      </a:cubicBezTo>
                      <a:cubicBezTo>
                        <a:pt x="184" y="370"/>
                        <a:pt x="193" y="370"/>
                        <a:pt x="166" y="371"/>
                      </a:cubicBezTo>
                      <a:cubicBezTo>
                        <a:pt x="158" y="374"/>
                        <a:pt x="154" y="374"/>
                        <a:pt x="145" y="373"/>
                      </a:cubicBezTo>
                      <a:cubicBezTo>
                        <a:pt x="146" y="363"/>
                        <a:pt x="145" y="351"/>
                        <a:pt x="151" y="343"/>
                      </a:cubicBezTo>
                      <a:cubicBezTo>
                        <a:pt x="148" y="336"/>
                        <a:pt x="136" y="336"/>
                        <a:pt x="129" y="334"/>
                      </a:cubicBezTo>
                      <a:cubicBezTo>
                        <a:pt x="122" y="332"/>
                        <a:pt x="114" y="336"/>
                        <a:pt x="111" y="332"/>
                      </a:cubicBezTo>
                      <a:cubicBezTo>
                        <a:pt x="108" y="328"/>
                        <a:pt x="110" y="319"/>
                        <a:pt x="109" y="308"/>
                      </a:cubicBezTo>
                      <a:cubicBezTo>
                        <a:pt x="109" y="300"/>
                        <a:pt x="113" y="288"/>
                        <a:pt x="112" y="281"/>
                      </a:cubicBezTo>
                      <a:cubicBezTo>
                        <a:pt x="111" y="274"/>
                        <a:pt x="106" y="270"/>
                        <a:pt x="102" y="265"/>
                      </a:cubicBezTo>
                      <a:cubicBezTo>
                        <a:pt x="98" y="258"/>
                        <a:pt x="92" y="255"/>
                        <a:pt x="85" y="251"/>
                      </a:cubicBezTo>
                      <a:cubicBezTo>
                        <a:pt x="75" y="237"/>
                        <a:pt x="78" y="215"/>
                        <a:pt x="84" y="200"/>
                      </a:cubicBezTo>
                      <a:cubicBezTo>
                        <a:pt x="86" y="185"/>
                        <a:pt x="82" y="178"/>
                        <a:pt x="76" y="166"/>
                      </a:cubicBezTo>
                      <a:cubicBezTo>
                        <a:pt x="73" y="152"/>
                        <a:pt x="74" y="139"/>
                        <a:pt x="87" y="131"/>
                      </a:cubicBezTo>
                      <a:cubicBezTo>
                        <a:pt x="91" y="126"/>
                        <a:pt x="93" y="123"/>
                        <a:pt x="94" y="116"/>
                      </a:cubicBezTo>
                      <a:cubicBezTo>
                        <a:pt x="88" y="108"/>
                        <a:pt x="79" y="111"/>
                        <a:pt x="72" y="116"/>
                      </a:cubicBezTo>
                      <a:cubicBezTo>
                        <a:pt x="64" y="129"/>
                        <a:pt x="59" y="124"/>
                        <a:pt x="42" y="122"/>
                      </a:cubicBezTo>
                      <a:cubicBezTo>
                        <a:pt x="36" y="119"/>
                        <a:pt x="32" y="116"/>
                        <a:pt x="25" y="115"/>
                      </a:cubicBezTo>
                      <a:cubicBezTo>
                        <a:pt x="20" y="112"/>
                        <a:pt x="17" y="111"/>
                        <a:pt x="13" y="106"/>
                      </a:cubicBezTo>
                      <a:cubicBezTo>
                        <a:pt x="12" y="98"/>
                        <a:pt x="7" y="96"/>
                        <a:pt x="0" y="94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00" name="Freeform 161"/>
                <p:cNvSpPr>
                  <a:spLocks/>
                </p:cNvSpPr>
                <p:nvPr/>
              </p:nvSpPr>
              <p:spPr bwMode="auto">
                <a:xfrm>
                  <a:off x="-1519" y="821"/>
                  <a:ext cx="389" cy="352"/>
                </a:xfrm>
                <a:custGeom>
                  <a:avLst/>
                  <a:gdLst>
                    <a:gd name="T0" fmla="*/ 1 w 477"/>
                    <a:gd name="T1" fmla="*/ 425 h 439"/>
                    <a:gd name="T2" fmla="*/ 13 w 477"/>
                    <a:gd name="T3" fmla="*/ 417 h 439"/>
                    <a:gd name="T4" fmla="*/ 22 w 477"/>
                    <a:gd name="T5" fmla="*/ 408 h 439"/>
                    <a:gd name="T6" fmla="*/ 34 w 477"/>
                    <a:gd name="T7" fmla="*/ 384 h 439"/>
                    <a:gd name="T8" fmla="*/ 37 w 477"/>
                    <a:gd name="T9" fmla="*/ 351 h 439"/>
                    <a:gd name="T10" fmla="*/ 46 w 477"/>
                    <a:gd name="T11" fmla="*/ 342 h 439"/>
                    <a:gd name="T12" fmla="*/ 52 w 477"/>
                    <a:gd name="T13" fmla="*/ 327 h 439"/>
                    <a:gd name="T14" fmla="*/ 56 w 477"/>
                    <a:gd name="T15" fmla="*/ 293 h 439"/>
                    <a:gd name="T16" fmla="*/ 47 w 477"/>
                    <a:gd name="T17" fmla="*/ 269 h 439"/>
                    <a:gd name="T18" fmla="*/ 74 w 477"/>
                    <a:gd name="T19" fmla="*/ 252 h 439"/>
                    <a:gd name="T20" fmla="*/ 65 w 477"/>
                    <a:gd name="T21" fmla="*/ 194 h 439"/>
                    <a:gd name="T22" fmla="*/ 71 w 477"/>
                    <a:gd name="T23" fmla="*/ 182 h 439"/>
                    <a:gd name="T24" fmla="*/ 89 w 477"/>
                    <a:gd name="T25" fmla="*/ 146 h 439"/>
                    <a:gd name="T26" fmla="*/ 98 w 477"/>
                    <a:gd name="T27" fmla="*/ 125 h 439"/>
                    <a:gd name="T28" fmla="*/ 119 w 477"/>
                    <a:gd name="T29" fmla="*/ 74 h 439"/>
                    <a:gd name="T30" fmla="*/ 140 w 477"/>
                    <a:gd name="T31" fmla="*/ 72 h 439"/>
                    <a:gd name="T32" fmla="*/ 151 w 477"/>
                    <a:gd name="T33" fmla="*/ 53 h 439"/>
                    <a:gd name="T34" fmla="*/ 143 w 477"/>
                    <a:gd name="T35" fmla="*/ 26 h 439"/>
                    <a:gd name="T36" fmla="*/ 172 w 477"/>
                    <a:gd name="T37" fmla="*/ 11 h 439"/>
                    <a:gd name="T38" fmla="*/ 184 w 477"/>
                    <a:gd name="T39" fmla="*/ 0 h 439"/>
                    <a:gd name="T40" fmla="*/ 229 w 477"/>
                    <a:gd name="T41" fmla="*/ 2 h 439"/>
                    <a:gd name="T42" fmla="*/ 238 w 477"/>
                    <a:gd name="T43" fmla="*/ 18 h 439"/>
                    <a:gd name="T44" fmla="*/ 262 w 477"/>
                    <a:gd name="T45" fmla="*/ 24 h 439"/>
                    <a:gd name="T46" fmla="*/ 293 w 477"/>
                    <a:gd name="T47" fmla="*/ 30 h 439"/>
                    <a:gd name="T48" fmla="*/ 316 w 477"/>
                    <a:gd name="T49" fmla="*/ 36 h 439"/>
                    <a:gd name="T50" fmla="*/ 328 w 477"/>
                    <a:gd name="T51" fmla="*/ 48 h 439"/>
                    <a:gd name="T52" fmla="*/ 334 w 477"/>
                    <a:gd name="T53" fmla="*/ 63 h 439"/>
                    <a:gd name="T54" fmla="*/ 329 w 477"/>
                    <a:gd name="T55" fmla="*/ 98 h 439"/>
                    <a:gd name="T56" fmla="*/ 328 w 477"/>
                    <a:gd name="T57" fmla="*/ 138 h 439"/>
                    <a:gd name="T58" fmla="*/ 302 w 477"/>
                    <a:gd name="T59" fmla="*/ 177 h 439"/>
                    <a:gd name="T60" fmla="*/ 320 w 477"/>
                    <a:gd name="T61" fmla="*/ 188 h 439"/>
                    <a:gd name="T62" fmla="*/ 394 w 477"/>
                    <a:gd name="T63" fmla="*/ 171 h 439"/>
                    <a:gd name="T64" fmla="*/ 440 w 477"/>
                    <a:gd name="T65" fmla="*/ 165 h 439"/>
                    <a:gd name="T66" fmla="*/ 461 w 477"/>
                    <a:gd name="T67" fmla="*/ 204 h 439"/>
                    <a:gd name="T68" fmla="*/ 437 w 477"/>
                    <a:gd name="T69" fmla="*/ 225 h 439"/>
                    <a:gd name="T70" fmla="*/ 419 w 477"/>
                    <a:gd name="T71" fmla="*/ 240 h 439"/>
                    <a:gd name="T72" fmla="*/ 427 w 477"/>
                    <a:gd name="T73" fmla="*/ 269 h 439"/>
                    <a:gd name="T74" fmla="*/ 416 w 477"/>
                    <a:gd name="T75" fmla="*/ 294 h 439"/>
                    <a:gd name="T76" fmla="*/ 400 w 477"/>
                    <a:gd name="T77" fmla="*/ 314 h 439"/>
                    <a:gd name="T78" fmla="*/ 380 w 477"/>
                    <a:gd name="T79" fmla="*/ 306 h 439"/>
                    <a:gd name="T80" fmla="*/ 328 w 477"/>
                    <a:gd name="T81" fmla="*/ 311 h 439"/>
                    <a:gd name="T82" fmla="*/ 289 w 477"/>
                    <a:gd name="T83" fmla="*/ 320 h 439"/>
                    <a:gd name="T84" fmla="*/ 272 w 477"/>
                    <a:gd name="T85" fmla="*/ 330 h 439"/>
                    <a:gd name="T86" fmla="*/ 244 w 477"/>
                    <a:gd name="T87" fmla="*/ 348 h 439"/>
                    <a:gd name="T88" fmla="*/ 224 w 477"/>
                    <a:gd name="T89" fmla="*/ 357 h 439"/>
                    <a:gd name="T90" fmla="*/ 179 w 477"/>
                    <a:gd name="T91" fmla="*/ 366 h 439"/>
                    <a:gd name="T92" fmla="*/ 116 w 477"/>
                    <a:gd name="T93" fmla="*/ 393 h 439"/>
                    <a:gd name="T94" fmla="*/ 101 w 477"/>
                    <a:gd name="T95" fmla="*/ 399 h 439"/>
                    <a:gd name="T96" fmla="*/ 47 w 477"/>
                    <a:gd name="T97" fmla="*/ 426 h 439"/>
                    <a:gd name="T98" fmla="*/ 23 w 477"/>
                    <a:gd name="T99" fmla="*/ 434 h 439"/>
                    <a:gd name="T100" fmla="*/ 1 w 477"/>
                    <a:gd name="T101" fmla="*/ 425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77" h="439">
                      <a:moveTo>
                        <a:pt x="1" y="425"/>
                      </a:moveTo>
                      <a:cubicBezTo>
                        <a:pt x="8" y="422"/>
                        <a:pt x="8" y="423"/>
                        <a:pt x="13" y="417"/>
                      </a:cubicBezTo>
                      <a:cubicBezTo>
                        <a:pt x="16" y="414"/>
                        <a:pt x="22" y="408"/>
                        <a:pt x="22" y="408"/>
                      </a:cubicBezTo>
                      <a:cubicBezTo>
                        <a:pt x="26" y="386"/>
                        <a:pt x="21" y="392"/>
                        <a:pt x="34" y="384"/>
                      </a:cubicBezTo>
                      <a:cubicBezTo>
                        <a:pt x="36" y="373"/>
                        <a:pt x="34" y="362"/>
                        <a:pt x="37" y="351"/>
                      </a:cubicBezTo>
                      <a:cubicBezTo>
                        <a:pt x="38" y="347"/>
                        <a:pt x="46" y="342"/>
                        <a:pt x="46" y="342"/>
                      </a:cubicBezTo>
                      <a:cubicBezTo>
                        <a:pt x="47" y="336"/>
                        <a:pt x="49" y="333"/>
                        <a:pt x="52" y="327"/>
                      </a:cubicBezTo>
                      <a:cubicBezTo>
                        <a:pt x="53" y="316"/>
                        <a:pt x="55" y="304"/>
                        <a:pt x="56" y="293"/>
                      </a:cubicBezTo>
                      <a:cubicBezTo>
                        <a:pt x="55" y="282"/>
                        <a:pt x="52" y="279"/>
                        <a:pt x="47" y="269"/>
                      </a:cubicBezTo>
                      <a:cubicBezTo>
                        <a:pt x="56" y="263"/>
                        <a:pt x="65" y="258"/>
                        <a:pt x="74" y="252"/>
                      </a:cubicBezTo>
                      <a:cubicBezTo>
                        <a:pt x="84" y="232"/>
                        <a:pt x="77" y="210"/>
                        <a:pt x="65" y="194"/>
                      </a:cubicBezTo>
                      <a:cubicBezTo>
                        <a:pt x="64" y="187"/>
                        <a:pt x="67" y="187"/>
                        <a:pt x="71" y="182"/>
                      </a:cubicBezTo>
                      <a:cubicBezTo>
                        <a:pt x="68" y="159"/>
                        <a:pt x="70" y="160"/>
                        <a:pt x="89" y="146"/>
                      </a:cubicBezTo>
                      <a:cubicBezTo>
                        <a:pt x="92" y="139"/>
                        <a:pt x="94" y="131"/>
                        <a:pt x="98" y="125"/>
                      </a:cubicBezTo>
                      <a:cubicBezTo>
                        <a:pt x="100" y="118"/>
                        <a:pt x="106" y="77"/>
                        <a:pt x="119" y="74"/>
                      </a:cubicBezTo>
                      <a:cubicBezTo>
                        <a:pt x="126" y="73"/>
                        <a:pt x="133" y="73"/>
                        <a:pt x="140" y="72"/>
                      </a:cubicBezTo>
                      <a:cubicBezTo>
                        <a:pt x="143" y="65"/>
                        <a:pt x="148" y="60"/>
                        <a:pt x="151" y="53"/>
                      </a:cubicBezTo>
                      <a:cubicBezTo>
                        <a:pt x="150" y="44"/>
                        <a:pt x="153" y="28"/>
                        <a:pt x="143" y="26"/>
                      </a:cubicBezTo>
                      <a:cubicBezTo>
                        <a:pt x="147" y="7"/>
                        <a:pt x="149" y="12"/>
                        <a:pt x="172" y="11"/>
                      </a:cubicBezTo>
                      <a:cubicBezTo>
                        <a:pt x="177" y="7"/>
                        <a:pt x="179" y="3"/>
                        <a:pt x="184" y="0"/>
                      </a:cubicBezTo>
                      <a:cubicBezTo>
                        <a:pt x="199" y="1"/>
                        <a:pt x="214" y="0"/>
                        <a:pt x="229" y="2"/>
                      </a:cubicBezTo>
                      <a:cubicBezTo>
                        <a:pt x="236" y="3"/>
                        <a:pt x="233" y="15"/>
                        <a:pt x="238" y="18"/>
                      </a:cubicBezTo>
                      <a:cubicBezTo>
                        <a:pt x="244" y="22"/>
                        <a:pt x="255" y="23"/>
                        <a:pt x="262" y="24"/>
                      </a:cubicBezTo>
                      <a:cubicBezTo>
                        <a:pt x="272" y="31"/>
                        <a:pt x="279" y="29"/>
                        <a:pt x="293" y="30"/>
                      </a:cubicBezTo>
                      <a:cubicBezTo>
                        <a:pt x="301" y="32"/>
                        <a:pt x="308" y="34"/>
                        <a:pt x="316" y="36"/>
                      </a:cubicBezTo>
                      <a:cubicBezTo>
                        <a:pt x="321" y="40"/>
                        <a:pt x="323" y="44"/>
                        <a:pt x="328" y="48"/>
                      </a:cubicBezTo>
                      <a:cubicBezTo>
                        <a:pt x="331" y="53"/>
                        <a:pt x="331" y="58"/>
                        <a:pt x="334" y="63"/>
                      </a:cubicBezTo>
                      <a:cubicBezTo>
                        <a:pt x="335" y="75"/>
                        <a:pt x="339" y="88"/>
                        <a:pt x="329" y="98"/>
                      </a:cubicBezTo>
                      <a:cubicBezTo>
                        <a:pt x="329" y="111"/>
                        <a:pt x="330" y="125"/>
                        <a:pt x="328" y="138"/>
                      </a:cubicBezTo>
                      <a:cubicBezTo>
                        <a:pt x="328" y="138"/>
                        <a:pt x="304" y="174"/>
                        <a:pt x="302" y="177"/>
                      </a:cubicBezTo>
                      <a:cubicBezTo>
                        <a:pt x="299" y="193"/>
                        <a:pt x="302" y="189"/>
                        <a:pt x="320" y="188"/>
                      </a:cubicBezTo>
                      <a:cubicBezTo>
                        <a:pt x="348" y="171"/>
                        <a:pt x="354" y="173"/>
                        <a:pt x="394" y="171"/>
                      </a:cubicBezTo>
                      <a:cubicBezTo>
                        <a:pt x="409" y="168"/>
                        <a:pt x="424" y="167"/>
                        <a:pt x="440" y="165"/>
                      </a:cubicBezTo>
                      <a:cubicBezTo>
                        <a:pt x="464" y="167"/>
                        <a:pt x="477" y="171"/>
                        <a:pt x="461" y="204"/>
                      </a:cubicBezTo>
                      <a:cubicBezTo>
                        <a:pt x="458" y="220"/>
                        <a:pt x="453" y="222"/>
                        <a:pt x="437" y="225"/>
                      </a:cubicBezTo>
                      <a:cubicBezTo>
                        <a:pt x="430" y="230"/>
                        <a:pt x="426" y="235"/>
                        <a:pt x="419" y="240"/>
                      </a:cubicBezTo>
                      <a:cubicBezTo>
                        <a:pt x="411" y="253"/>
                        <a:pt x="414" y="261"/>
                        <a:pt x="427" y="269"/>
                      </a:cubicBezTo>
                      <a:cubicBezTo>
                        <a:pt x="424" y="279"/>
                        <a:pt x="422" y="286"/>
                        <a:pt x="416" y="294"/>
                      </a:cubicBezTo>
                      <a:cubicBezTo>
                        <a:pt x="414" y="303"/>
                        <a:pt x="408" y="310"/>
                        <a:pt x="400" y="314"/>
                      </a:cubicBezTo>
                      <a:cubicBezTo>
                        <a:pt x="393" y="311"/>
                        <a:pt x="387" y="309"/>
                        <a:pt x="380" y="306"/>
                      </a:cubicBezTo>
                      <a:cubicBezTo>
                        <a:pt x="370" y="306"/>
                        <a:pt x="342" y="304"/>
                        <a:pt x="328" y="311"/>
                      </a:cubicBezTo>
                      <a:cubicBezTo>
                        <a:pt x="318" y="323"/>
                        <a:pt x="306" y="319"/>
                        <a:pt x="289" y="320"/>
                      </a:cubicBezTo>
                      <a:cubicBezTo>
                        <a:pt x="280" y="322"/>
                        <a:pt x="280" y="328"/>
                        <a:pt x="272" y="330"/>
                      </a:cubicBezTo>
                      <a:cubicBezTo>
                        <a:pt x="265" y="339"/>
                        <a:pt x="255" y="346"/>
                        <a:pt x="244" y="348"/>
                      </a:cubicBezTo>
                      <a:cubicBezTo>
                        <a:pt x="237" y="352"/>
                        <a:pt x="232" y="356"/>
                        <a:pt x="224" y="357"/>
                      </a:cubicBezTo>
                      <a:cubicBezTo>
                        <a:pt x="213" y="363"/>
                        <a:pt x="192" y="364"/>
                        <a:pt x="179" y="366"/>
                      </a:cubicBezTo>
                      <a:cubicBezTo>
                        <a:pt x="160" y="376"/>
                        <a:pt x="137" y="389"/>
                        <a:pt x="116" y="393"/>
                      </a:cubicBezTo>
                      <a:cubicBezTo>
                        <a:pt x="111" y="396"/>
                        <a:pt x="107" y="398"/>
                        <a:pt x="101" y="399"/>
                      </a:cubicBezTo>
                      <a:cubicBezTo>
                        <a:pt x="85" y="411"/>
                        <a:pt x="67" y="423"/>
                        <a:pt x="47" y="426"/>
                      </a:cubicBezTo>
                      <a:cubicBezTo>
                        <a:pt x="39" y="430"/>
                        <a:pt x="31" y="431"/>
                        <a:pt x="23" y="434"/>
                      </a:cubicBezTo>
                      <a:cubicBezTo>
                        <a:pt x="0" y="432"/>
                        <a:pt x="3" y="439"/>
                        <a:pt x="1" y="425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01" name="Freeform 162"/>
                <p:cNvSpPr>
                  <a:spLocks/>
                </p:cNvSpPr>
                <p:nvPr/>
              </p:nvSpPr>
              <p:spPr bwMode="auto">
                <a:xfrm>
                  <a:off x="-1431" y="627"/>
                  <a:ext cx="698" cy="445"/>
                </a:xfrm>
                <a:custGeom>
                  <a:avLst/>
                  <a:gdLst>
                    <a:gd name="T0" fmla="*/ 53 w 857"/>
                    <a:gd name="T1" fmla="*/ 135 h 553"/>
                    <a:gd name="T2" fmla="*/ 32 w 857"/>
                    <a:gd name="T3" fmla="*/ 137 h 553"/>
                    <a:gd name="T4" fmla="*/ 11 w 857"/>
                    <a:gd name="T5" fmla="*/ 200 h 553"/>
                    <a:gd name="T6" fmla="*/ 46 w 857"/>
                    <a:gd name="T7" fmla="*/ 254 h 553"/>
                    <a:gd name="T8" fmla="*/ 67 w 857"/>
                    <a:gd name="T9" fmla="*/ 249 h 553"/>
                    <a:gd name="T10" fmla="*/ 121 w 857"/>
                    <a:gd name="T11" fmla="*/ 242 h 553"/>
                    <a:gd name="T12" fmla="*/ 142 w 857"/>
                    <a:gd name="T13" fmla="*/ 261 h 553"/>
                    <a:gd name="T14" fmla="*/ 196 w 857"/>
                    <a:gd name="T15" fmla="*/ 273 h 553"/>
                    <a:gd name="T16" fmla="*/ 223 w 857"/>
                    <a:gd name="T17" fmla="*/ 303 h 553"/>
                    <a:gd name="T18" fmla="*/ 206 w 857"/>
                    <a:gd name="T19" fmla="*/ 386 h 553"/>
                    <a:gd name="T20" fmla="*/ 199 w 857"/>
                    <a:gd name="T21" fmla="*/ 440 h 553"/>
                    <a:gd name="T22" fmla="*/ 275 w 857"/>
                    <a:gd name="T23" fmla="*/ 410 h 553"/>
                    <a:gd name="T24" fmla="*/ 329 w 857"/>
                    <a:gd name="T25" fmla="*/ 462 h 553"/>
                    <a:gd name="T26" fmla="*/ 302 w 857"/>
                    <a:gd name="T27" fmla="*/ 489 h 553"/>
                    <a:gd name="T28" fmla="*/ 302 w 857"/>
                    <a:gd name="T29" fmla="*/ 533 h 553"/>
                    <a:gd name="T30" fmla="*/ 341 w 857"/>
                    <a:gd name="T31" fmla="*/ 540 h 553"/>
                    <a:gd name="T32" fmla="*/ 406 w 857"/>
                    <a:gd name="T33" fmla="*/ 506 h 553"/>
                    <a:gd name="T34" fmla="*/ 454 w 857"/>
                    <a:gd name="T35" fmla="*/ 510 h 553"/>
                    <a:gd name="T36" fmla="*/ 493 w 857"/>
                    <a:gd name="T37" fmla="*/ 524 h 553"/>
                    <a:gd name="T38" fmla="*/ 590 w 857"/>
                    <a:gd name="T39" fmla="*/ 497 h 553"/>
                    <a:gd name="T40" fmla="*/ 625 w 857"/>
                    <a:gd name="T41" fmla="*/ 491 h 553"/>
                    <a:gd name="T42" fmla="*/ 679 w 857"/>
                    <a:gd name="T43" fmla="*/ 458 h 553"/>
                    <a:gd name="T44" fmla="*/ 715 w 857"/>
                    <a:gd name="T45" fmla="*/ 440 h 553"/>
                    <a:gd name="T46" fmla="*/ 766 w 857"/>
                    <a:gd name="T47" fmla="*/ 443 h 553"/>
                    <a:gd name="T48" fmla="*/ 812 w 857"/>
                    <a:gd name="T49" fmla="*/ 450 h 553"/>
                    <a:gd name="T50" fmla="*/ 832 w 857"/>
                    <a:gd name="T51" fmla="*/ 491 h 553"/>
                    <a:gd name="T52" fmla="*/ 857 w 857"/>
                    <a:gd name="T53" fmla="*/ 491 h 553"/>
                    <a:gd name="T54" fmla="*/ 842 w 857"/>
                    <a:gd name="T55" fmla="*/ 441 h 553"/>
                    <a:gd name="T56" fmla="*/ 815 w 857"/>
                    <a:gd name="T57" fmla="*/ 386 h 553"/>
                    <a:gd name="T58" fmla="*/ 764 w 857"/>
                    <a:gd name="T59" fmla="*/ 335 h 553"/>
                    <a:gd name="T60" fmla="*/ 703 w 857"/>
                    <a:gd name="T61" fmla="*/ 336 h 553"/>
                    <a:gd name="T62" fmla="*/ 665 w 857"/>
                    <a:gd name="T63" fmla="*/ 329 h 553"/>
                    <a:gd name="T64" fmla="*/ 584 w 857"/>
                    <a:gd name="T65" fmla="*/ 290 h 553"/>
                    <a:gd name="T66" fmla="*/ 551 w 857"/>
                    <a:gd name="T67" fmla="*/ 248 h 553"/>
                    <a:gd name="T68" fmla="*/ 479 w 857"/>
                    <a:gd name="T69" fmla="*/ 173 h 553"/>
                    <a:gd name="T70" fmla="*/ 313 w 857"/>
                    <a:gd name="T71" fmla="*/ 147 h 553"/>
                    <a:gd name="T72" fmla="*/ 268 w 857"/>
                    <a:gd name="T73" fmla="*/ 131 h 553"/>
                    <a:gd name="T74" fmla="*/ 247 w 857"/>
                    <a:gd name="T75" fmla="*/ 74 h 553"/>
                    <a:gd name="T76" fmla="*/ 226 w 857"/>
                    <a:gd name="T77" fmla="*/ 47 h 553"/>
                    <a:gd name="T78" fmla="*/ 176 w 857"/>
                    <a:gd name="T79" fmla="*/ 17 h 553"/>
                    <a:gd name="T80" fmla="*/ 114 w 857"/>
                    <a:gd name="T81" fmla="*/ 18 h 553"/>
                    <a:gd name="T82" fmla="*/ 98 w 857"/>
                    <a:gd name="T83" fmla="*/ 90 h 553"/>
                    <a:gd name="T84" fmla="*/ 74 w 857"/>
                    <a:gd name="T85" fmla="*/ 113 h 5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857" h="553">
                      <a:moveTo>
                        <a:pt x="74" y="113"/>
                      </a:moveTo>
                      <a:cubicBezTo>
                        <a:pt x="66" y="119"/>
                        <a:pt x="63" y="133"/>
                        <a:pt x="53" y="135"/>
                      </a:cubicBezTo>
                      <a:cubicBezTo>
                        <a:pt x="49" y="141"/>
                        <a:pt x="52" y="145"/>
                        <a:pt x="44" y="147"/>
                      </a:cubicBezTo>
                      <a:cubicBezTo>
                        <a:pt x="39" y="142"/>
                        <a:pt x="39" y="138"/>
                        <a:pt x="32" y="137"/>
                      </a:cubicBezTo>
                      <a:cubicBezTo>
                        <a:pt x="25" y="147"/>
                        <a:pt x="30" y="159"/>
                        <a:pt x="23" y="170"/>
                      </a:cubicBezTo>
                      <a:cubicBezTo>
                        <a:pt x="22" y="183"/>
                        <a:pt x="17" y="189"/>
                        <a:pt x="11" y="200"/>
                      </a:cubicBezTo>
                      <a:cubicBezTo>
                        <a:pt x="9" y="229"/>
                        <a:pt x="0" y="252"/>
                        <a:pt x="34" y="255"/>
                      </a:cubicBezTo>
                      <a:cubicBezTo>
                        <a:pt x="38" y="255"/>
                        <a:pt x="42" y="255"/>
                        <a:pt x="46" y="254"/>
                      </a:cubicBezTo>
                      <a:cubicBezTo>
                        <a:pt x="47" y="254"/>
                        <a:pt x="49" y="252"/>
                        <a:pt x="50" y="252"/>
                      </a:cubicBezTo>
                      <a:cubicBezTo>
                        <a:pt x="56" y="251"/>
                        <a:pt x="67" y="249"/>
                        <a:pt x="67" y="249"/>
                      </a:cubicBezTo>
                      <a:cubicBezTo>
                        <a:pt x="74" y="240"/>
                        <a:pt x="84" y="241"/>
                        <a:pt x="94" y="240"/>
                      </a:cubicBezTo>
                      <a:cubicBezTo>
                        <a:pt x="103" y="241"/>
                        <a:pt x="112" y="240"/>
                        <a:pt x="121" y="242"/>
                      </a:cubicBezTo>
                      <a:cubicBezTo>
                        <a:pt x="125" y="243"/>
                        <a:pt x="124" y="250"/>
                        <a:pt x="125" y="252"/>
                      </a:cubicBezTo>
                      <a:cubicBezTo>
                        <a:pt x="128" y="258"/>
                        <a:pt x="136" y="260"/>
                        <a:pt x="142" y="261"/>
                      </a:cubicBezTo>
                      <a:cubicBezTo>
                        <a:pt x="148" y="264"/>
                        <a:pt x="154" y="266"/>
                        <a:pt x="160" y="267"/>
                      </a:cubicBezTo>
                      <a:cubicBezTo>
                        <a:pt x="171" y="273"/>
                        <a:pt x="184" y="271"/>
                        <a:pt x="196" y="273"/>
                      </a:cubicBezTo>
                      <a:cubicBezTo>
                        <a:pt x="202" y="276"/>
                        <a:pt x="208" y="278"/>
                        <a:pt x="214" y="282"/>
                      </a:cubicBezTo>
                      <a:cubicBezTo>
                        <a:pt x="220" y="289"/>
                        <a:pt x="220" y="295"/>
                        <a:pt x="223" y="303"/>
                      </a:cubicBezTo>
                      <a:cubicBezTo>
                        <a:pt x="225" y="317"/>
                        <a:pt x="226" y="327"/>
                        <a:pt x="223" y="341"/>
                      </a:cubicBezTo>
                      <a:cubicBezTo>
                        <a:pt x="221" y="373"/>
                        <a:pt x="232" y="382"/>
                        <a:pt x="206" y="386"/>
                      </a:cubicBezTo>
                      <a:cubicBezTo>
                        <a:pt x="195" y="394"/>
                        <a:pt x="200" y="405"/>
                        <a:pt x="194" y="416"/>
                      </a:cubicBezTo>
                      <a:cubicBezTo>
                        <a:pt x="191" y="434"/>
                        <a:pt x="180" y="442"/>
                        <a:pt x="199" y="440"/>
                      </a:cubicBezTo>
                      <a:cubicBezTo>
                        <a:pt x="226" y="420"/>
                        <a:pt x="224" y="417"/>
                        <a:pt x="260" y="414"/>
                      </a:cubicBezTo>
                      <a:cubicBezTo>
                        <a:pt x="265" y="413"/>
                        <a:pt x="270" y="411"/>
                        <a:pt x="275" y="410"/>
                      </a:cubicBezTo>
                      <a:cubicBezTo>
                        <a:pt x="319" y="411"/>
                        <a:pt x="379" y="392"/>
                        <a:pt x="350" y="440"/>
                      </a:cubicBezTo>
                      <a:cubicBezTo>
                        <a:pt x="348" y="452"/>
                        <a:pt x="341" y="460"/>
                        <a:pt x="329" y="462"/>
                      </a:cubicBezTo>
                      <a:cubicBezTo>
                        <a:pt x="322" y="465"/>
                        <a:pt x="319" y="470"/>
                        <a:pt x="313" y="474"/>
                      </a:cubicBezTo>
                      <a:cubicBezTo>
                        <a:pt x="310" y="479"/>
                        <a:pt x="306" y="484"/>
                        <a:pt x="302" y="489"/>
                      </a:cubicBezTo>
                      <a:cubicBezTo>
                        <a:pt x="301" y="496"/>
                        <a:pt x="300" y="500"/>
                        <a:pt x="307" y="503"/>
                      </a:cubicBezTo>
                      <a:cubicBezTo>
                        <a:pt x="313" y="515"/>
                        <a:pt x="306" y="522"/>
                        <a:pt x="302" y="533"/>
                      </a:cubicBezTo>
                      <a:cubicBezTo>
                        <a:pt x="304" y="545"/>
                        <a:pt x="301" y="553"/>
                        <a:pt x="314" y="551"/>
                      </a:cubicBezTo>
                      <a:cubicBezTo>
                        <a:pt x="327" y="546"/>
                        <a:pt x="323" y="542"/>
                        <a:pt x="341" y="540"/>
                      </a:cubicBezTo>
                      <a:cubicBezTo>
                        <a:pt x="353" y="524"/>
                        <a:pt x="365" y="516"/>
                        <a:pt x="385" y="512"/>
                      </a:cubicBezTo>
                      <a:cubicBezTo>
                        <a:pt x="391" y="509"/>
                        <a:pt x="399" y="507"/>
                        <a:pt x="406" y="506"/>
                      </a:cubicBezTo>
                      <a:cubicBezTo>
                        <a:pt x="416" y="501"/>
                        <a:pt x="424" y="503"/>
                        <a:pt x="436" y="504"/>
                      </a:cubicBezTo>
                      <a:cubicBezTo>
                        <a:pt x="442" y="509"/>
                        <a:pt x="446" y="509"/>
                        <a:pt x="454" y="510"/>
                      </a:cubicBezTo>
                      <a:cubicBezTo>
                        <a:pt x="460" y="513"/>
                        <a:pt x="466" y="515"/>
                        <a:pt x="472" y="516"/>
                      </a:cubicBezTo>
                      <a:cubicBezTo>
                        <a:pt x="479" y="521"/>
                        <a:pt x="485" y="521"/>
                        <a:pt x="493" y="524"/>
                      </a:cubicBezTo>
                      <a:cubicBezTo>
                        <a:pt x="518" y="522"/>
                        <a:pt x="520" y="520"/>
                        <a:pt x="538" y="509"/>
                      </a:cubicBezTo>
                      <a:cubicBezTo>
                        <a:pt x="552" y="491"/>
                        <a:pt x="564" y="498"/>
                        <a:pt x="590" y="497"/>
                      </a:cubicBezTo>
                      <a:cubicBezTo>
                        <a:pt x="605" y="493"/>
                        <a:pt x="591" y="496"/>
                        <a:pt x="607" y="494"/>
                      </a:cubicBezTo>
                      <a:cubicBezTo>
                        <a:pt x="613" y="493"/>
                        <a:pt x="625" y="491"/>
                        <a:pt x="625" y="491"/>
                      </a:cubicBezTo>
                      <a:cubicBezTo>
                        <a:pt x="634" y="484"/>
                        <a:pt x="641" y="475"/>
                        <a:pt x="652" y="473"/>
                      </a:cubicBezTo>
                      <a:cubicBezTo>
                        <a:pt x="661" y="468"/>
                        <a:pt x="669" y="460"/>
                        <a:pt x="679" y="458"/>
                      </a:cubicBezTo>
                      <a:cubicBezTo>
                        <a:pt x="685" y="455"/>
                        <a:pt x="690" y="450"/>
                        <a:pt x="697" y="449"/>
                      </a:cubicBezTo>
                      <a:cubicBezTo>
                        <a:pt x="703" y="446"/>
                        <a:pt x="709" y="444"/>
                        <a:pt x="715" y="440"/>
                      </a:cubicBezTo>
                      <a:cubicBezTo>
                        <a:pt x="735" y="441"/>
                        <a:pt x="731" y="444"/>
                        <a:pt x="745" y="447"/>
                      </a:cubicBezTo>
                      <a:cubicBezTo>
                        <a:pt x="754" y="446"/>
                        <a:pt x="758" y="445"/>
                        <a:pt x="766" y="443"/>
                      </a:cubicBezTo>
                      <a:cubicBezTo>
                        <a:pt x="771" y="439"/>
                        <a:pt x="775" y="438"/>
                        <a:pt x="781" y="437"/>
                      </a:cubicBezTo>
                      <a:cubicBezTo>
                        <a:pt x="802" y="439"/>
                        <a:pt x="795" y="448"/>
                        <a:pt x="812" y="450"/>
                      </a:cubicBezTo>
                      <a:cubicBezTo>
                        <a:pt x="820" y="453"/>
                        <a:pt x="820" y="467"/>
                        <a:pt x="827" y="474"/>
                      </a:cubicBezTo>
                      <a:cubicBezTo>
                        <a:pt x="829" y="480"/>
                        <a:pt x="830" y="485"/>
                        <a:pt x="832" y="491"/>
                      </a:cubicBezTo>
                      <a:cubicBezTo>
                        <a:pt x="833" y="499"/>
                        <a:pt x="834" y="500"/>
                        <a:pt x="841" y="504"/>
                      </a:cubicBezTo>
                      <a:cubicBezTo>
                        <a:pt x="851" y="502"/>
                        <a:pt x="850" y="498"/>
                        <a:pt x="857" y="491"/>
                      </a:cubicBezTo>
                      <a:cubicBezTo>
                        <a:pt x="856" y="478"/>
                        <a:pt x="857" y="469"/>
                        <a:pt x="851" y="458"/>
                      </a:cubicBezTo>
                      <a:cubicBezTo>
                        <a:pt x="850" y="449"/>
                        <a:pt x="849" y="448"/>
                        <a:pt x="842" y="441"/>
                      </a:cubicBezTo>
                      <a:cubicBezTo>
                        <a:pt x="841" y="426"/>
                        <a:pt x="837" y="420"/>
                        <a:pt x="830" y="408"/>
                      </a:cubicBezTo>
                      <a:cubicBezTo>
                        <a:pt x="829" y="394"/>
                        <a:pt x="829" y="389"/>
                        <a:pt x="815" y="386"/>
                      </a:cubicBezTo>
                      <a:cubicBezTo>
                        <a:pt x="810" y="383"/>
                        <a:pt x="807" y="382"/>
                        <a:pt x="803" y="377"/>
                      </a:cubicBezTo>
                      <a:cubicBezTo>
                        <a:pt x="798" y="354"/>
                        <a:pt x="789" y="339"/>
                        <a:pt x="764" y="335"/>
                      </a:cubicBezTo>
                      <a:cubicBezTo>
                        <a:pt x="743" y="324"/>
                        <a:pt x="741" y="342"/>
                        <a:pt x="728" y="345"/>
                      </a:cubicBezTo>
                      <a:cubicBezTo>
                        <a:pt x="719" y="344"/>
                        <a:pt x="710" y="343"/>
                        <a:pt x="703" y="336"/>
                      </a:cubicBezTo>
                      <a:cubicBezTo>
                        <a:pt x="695" y="328"/>
                        <a:pt x="696" y="317"/>
                        <a:pt x="683" y="314"/>
                      </a:cubicBezTo>
                      <a:cubicBezTo>
                        <a:pt x="675" y="318"/>
                        <a:pt x="673" y="326"/>
                        <a:pt x="665" y="329"/>
                      </a:cubicBezTo>
                      <a:cubicBezTo>
                        <a:pt x="656" y="324"/>
                        <a:pt x="653" y="334"/>
                        <a:pt x="646" y="338"/>
                      </a:cubicBezTo>
                      <a:cubicBezTo>
                        <a:pt x="619" y="332"/>
                        <a:pt x="602" y="310"/>
                        <a:pt x="584" y="290"/>
                      </a:cubicBezTo>
                      <a:cubicBezTo>
                        <a:pt x="576" y="281"/>
                        <a:pt x="576" y="274"/>
                        <a:pt x="562" y="272"/>
                      </a:cubicBezTo>
                      <a:cubicBezTo>
                        <a:pt x="560" y="263"/>
                        <a:pt x="557" y="256"/>
                        <a:pt x="551" y="248"/>
                      </a:cubicBezTo>
                      <a:cubicBezTo>
                        <a:pt x="549" y="240"/>
                        <a:pt x="540" y="231"/>
                        <a:pt x="533" y="227"/>
                      </a:cubicBezTo>
                      <a:cubicBezTo>
                        <a:pt x="524" y="212"/>
                        <a:pt x="497" y="176"/>
                        <a:pt x="479" y="173"/>
                      </a:cubicBezTo>
                      <a:cubicBezTo>
                        <a:pt x="466" y="167"/>
                        <a:pt x="440" y="168"/>
                        <a:pt x="431" y="168"/>
                      </a:cubicBezTo>
                      <a:cubicBezTo>
                        <a:pt x="398" y="143"/>
                        <a:pt x="355" y="149"/>
                        <a:pt x="313" y="147"/>
                      </a:cubicBezTo>
                      <a:cubicBezTo>
                        <a:pt x="306" y="146"/>
                        <a:pt x="301" y="141"/>
                        <a:pt x="295" y="138"/>
                      </a:cubicBezTo>
                      <a:cubicBezTo>
                        <a:pt x="287" y="135"/>
                        <a:pt x="277" y="132"/>
                        <a:pt x="268" y="131"/>
                      </a:cubicBezTo>
                      <a:cubicBezTo>
                        <a:pt x="256" y="126"/>
                        <a:pt x="242" y="119"/>
                        <a:pt x="236" y="107"/>
                      </a:cubicBezTo>
                      <a:cubicBezTo>
                        <a:pt x="235" y="91"/>
                        <a:pt x="240" y="88"/>
                        <a:pt x="247" y="74"/>
                      </a:cubicBezTo>
                      <a:cubicBezTo>
                        <a:pt x="248" y="67"/>
                        <a:pt x="250" y="60"/>
                        <a:pt x="251" y="53"/>
                      </a:cubicBezTo>
                      <a:cubicBezTo>
                        <a:pt x="249" y="40"/>
                        <a:pt x="239" y="46"/>
                        <a:pt x="226" y="47"/>
                      </a:cubicBezTo>
                      <a:cubicBezTo>
                        <a:pt x="206" y="45"/>
                        <a:pt x="206" y="48"/>
                        <a:pt x="198" y="32"/>
                      </a:cubicBezTo>
                      <a:cubicBezTo>
                        <a:pt x="196" y="22"/>
                        <a:pt x="186" y="19"/>
                        <a:pt x="176" y="17"/>
                      </a:cubicBezTo>
                      <a:cubicBezTo>
                        <a:pt x="167" y="24"/>
                        <a:pt x="144" y="3"/>
                        <a:pt x="134" y="0"/>
                      </a:cubicBezTo>
                      <a:cubicBezTo>
                        <a:pt x="121" y="4"/>
                        <a:pt x="125" y="11"/>
                        <a:pt x="114" y="18"/>
                      </a:cubicBezTo>
                      <a:cubicBezTo>
                        <a:pt x="107" y="27"/>
                        <a:pt x="124" y="54"/>
                        <a:pt x="114" y="62"/>
                      </a:cubicBezTo>
                      <a:cubicBezTo>
                        <a:pt x="110" y="69"/>
                        <a:pt x="104" y="85"/>
                        <a:pt x="98" y="90"/>
                      </a:cubicBezTo>
                      <a:cubicBezTo>
                        <a:pt x="97" y="96"/>
                        <a:pt x="80" y="90"/>
                        <a:pt x="77" y="96"/>
                      </a:cubicBezTo>
                      <a:cubicBezTo>
                        <a:pt x="77" y="98"/>
                        <a:pt x="72" y="113"/>
                        <a:pt x="74" y="113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02" name="Freeform 163"/>
                <p:cNvSpPr>
                  <a:spLocks/>
                </p:cNvSpPr>
                <p:nvPr/>
              </p:nvSpPr>
              <p:spPr bwMode="auto">
                <a:xfrm>
                  <a:off x="-1152" y="979"/>
                  <a:ext cx="920" cy="654"/>
                </a:xfrm>
                <a:custGeom>
                  <a:avLst/>
                  <a:gdLst>
                    <a:gd name="T0" fmla="*/ 0 w 1133"/>
                    <a:gd name="T1" fmla="*/ 242 h 814"/>
                    <a:gd name="T2" fmla="*/ 21 w 1133"/>
                    <a:gd name="T3" fmla="*/ 181 h 814"/>
                    <a:gd name="T4" fmla="*/ 32 w 1133"/>
                    <a:gd name="T5" fmla="*/ 149 h 814"/>
                    <a:gd name="T6" fmla="*/ 74 w 1133"/>
                    <a:gd name="T7" fmla="*/ 145 h 814"/>
                    <a:gd name="T8" fmla="*/ 116 w 1133"/>
                    <a:gd name="T9" fmla="*/ 143 h 814"/>
                    <a:gd name="T10" fmla="*/ 188 w 1133"/>
                    <a:gd name="T11" fmla="*/ 77 h 814"/>
                    <a:gd name="T12" fmla="*/ 275 w 1133"/>
                    <a:gd name="T13" fmla="*/ 52 h 814"/>
                    <a:gd name="T14" fmla="*/ 335 w 1133"/>
                    <a:gd name="T15" fmla="*/ 19 h 814"/>
                    <a:gd name="T16" fmla="*/ 365 w 1133"/>
                    <a:gd name="T17" fmla="*/ 7 h 814"/>
                    <a:gd name="T18" fmla="*/ 416 w 1133"/>
                    <a:gd name="T19" fmla="*/ 7 h 814"/>
                    <a:gd name="T20" fmla="*/ 482 w 1133"/>
                    <a:gd name="T21" fmla="*/ 17 h 814"/>
                    <a:gd name="T22" fmla="*/ 501 w 1133"/>
                    <a:gd name="T23" fmla="*/ 59 h 814"/>
                    <a:gd name="T24" fmla="*/ 543 w 1133"/>
                    <a:gd name="T25" fmla="*/ 92 h 814"/>
                    <a:gd name="T26" fmla="*/ 575 w 1133"/>
                    <a:gd name="T27" fmla="*/ 136 h 814"/>
                    <a:gd name="T28" fmla="*/ 611 w 1133"/>
                    <a:gd name="T29" fmla="*/ 173 h 814"/>
                    <a:gd name="T30" fmla="*/ 656 w 1133"/>
                    <a:gd name="T31" fmla="*/ 212 h 814"/>
                    <a:gd name="T32" fmla="*/ 704 w 1133"/>
                    <a:gd name="T33" fmla="*/ 233 h 814"/>
                    <a:gd name="T34" fmla="*/ 779 w 1133"/>
                    <a:gd name="T35" fmla="*/ 289 h 814"/>
                    <a:gd name="T36" fmla="*/ 857 w 1133"/>
                    <a:gd name="T37" fmla="*/ 311 h 814"/>
                    <a:gd name="T38" fmla="*/ 923 w 1133"/>
                    <a:gd name="T39" fmla="*/ 353 h 814"/>
                    <a:gd name="T40" fmla="*/ 929 w 1133"/>
                    <a:gd name="T41" fmla="*/ 389 h 814"/>
                    <a:gd name="T42" fmla="*/ 945 w 1133"/>
                    <a:gd name="T43" fmla="*/ 424 h 814"/>
                    <a:gd name="T44" fmla="*/ 954 w 1133"/>
                    <a:gd name="T45" fmla="*/ 583 h 814"/>
                    <a:gd name="T46" fmla="*/ 1004 w 1133"/>
                    <a:gd name="T47" fmla="*/ 647 h 814"/>
                    <a:gd name="T48" fmla="*/ 1031 w 1133"/>
                    <a:gd name="T49" fmla="*/ 692 h 814"/>
                    <a:gd name="T50" fmla="*/ 1119 w 1133"/>
                    <a:gd name="T51" fmla="*/ 742 h 814"/>
                    <a:gd name="T52" fmla="*/ 1113 w 1133"/>
                    <a:gd name="T53" fmla="*/ 794 h 814"/>
                    <a:gd name="T54" fmla="*/ 1022 w 1133"/>
                    <a:gd name="T55" fmla="*/ 805 h 814"/>
                    <a:gd name="T56" fmla="*/ 954 w 1133"/>
                    <a:gd name="T57" fmla="*/ 763 h 814"/>
                    <a:gd name="T58" fmla="*/ 903 w 1133"/>
                    <a:gd name="T59" fmla="*/ 709 h 814"/>
                    <a:gd name="T60" fmla="*/ 840 w 1133"/>
                    <a:gd name="T61" fmla="*/ 683 h 814"/>
                    <a:gd name="T62" fmla="*/ 798 w 1133"/>
                    <a:gd name="T63" fmla="*/ 628 h 814"/>
                    <a:gd name="T64" fmla="*/ 732 w 1133"/>
                    <a:gd name="T65" fmla="*/ 544 h 814"/>
                    <a:gd name="T66" fmla="*/ 683 w 1133"/>
                    <a:gd name="T67" fmla="*/ 562 h 814"/>
                    <a:gd name="T68" fmla="*/ 633 w 1133"/>
                    <a:gd name="T69" fmla="*/ 557 h 814"/>
                    <a:gd name="T70" fmla="*/ 555 w 1133"/>
                    <a:gd name="T71" fmla="*/ 571 h 814"/>
                    <a:gd name="T72" fmla="*/ 474 w 1133"/>
                    <a:gd name="T73" fmla="*/ 514 h 814"/>
                    <a:gd name="T74" fmla="*/ 381 w 1133"/>
                    <a:gd name="T75" fmla="*/ 499 h 814"/>
                    <a:gd name="T76" fmla="*/ 345 w 1133"/>
                    <a:gd name="T77" fmla="*/ 497 h 814"/>
                    <a:gd name="T78" fmla="*/ 309 w 1133"/>
                    <a:gd name="T79" fmla="*/ 469 h 814"/>
                    <a:gd name="T80" fmla="*/ 243 w 1133"/>
                    <a:gd name="T81" fmla="*/ 386 h 814"/>
                    <a:gd name="T82" fmla="*/ 201 w 1133"/>
                    <a:gd name="T83" fmla="*/ 356 h 814"/>
                    <a:gd name="T84" fmla="*/ 153 w 1133"/>
                    <a:gd name="T85" fmla="*/ 319 h 814"/>
                    <a:gd name="T86" fmla="*/ 137 w 1133"/>
                    <a:gd name="T87" fmla="*/ 305 h 814"/>
                    <a:gd name="T88" fmla="*/ 117 w 1133"/>
                    <a:gd name="T89" fmla="*/ 280 h 814"/>
                    <a:gd name="T90" fmla="*/ 63 w 1133"/>
                    <a:gd name="T91" fmla="*/ 260 h 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133" h="814">
                      <a:moveTo>
                        <a:pt x="48" y="250"/>
                      </a:moveTo>
                      <a:cubicBezTo>
                        <a:pt x="36" y="249"/>
                        <a:pt x="8" y="256"/>
                        <a:pt x="0" y="242"/>
                      </a:cubicBezTo>
                      <a:cubicBezTo>
                        <a:pt x="1" y="228"/>
                        <a:pt x="2" y="215"/>
                        <a:pt x="8" y="202"/>
                      </a:cubicBezTo>
                      <a:cubicBezTo>
                        <a:pt x="10" y="193"/>
                        <a:pt x="14" y="186"/>
                        <a:pt x="21" y="181"/>
                      </a:cubicBezTo>
                      <a:cubicBezTo>
                        <a:pt x="25" y="174"/>
                        <a:pt x="28" y="176"/>
                        <a:pt x="35" y="173"/>
                      </a:cubicBezTo>
                      <a:cubicBezTo>
                        <a:pt x="40" y="166"/>
                        <a:pt x="36" y="156"/>
                        <a:pt x="32" y="149"/>
                      </a:cubicBezTo>
                      <a:cubicBezTo>
                        <a:pt x="33" y="140"/>
                        <a:pt x="37" y="132"/>
                        <a:pt x="47" y="130"/>
                      </a:cubicBezTo>
                      <a:cubicBezTo>
                        <a:pt x="57" y="132"/>
                        <a:pt x="65" y="140"/>
                        <a:pt x="74" y="145"/>
                      </a:cubicBezTo>
                      <a:cubicBezTo>
                        <a:pt x="92" y="141"/>
                        <a:pt x="77" y="138"/>
                        <a:pt x="89" y="136"/>
                      </a:cubicBezTo>
                      <a:cubicBezTo>
                        <a:pt x="99" y="137"/>
                        <a:pt x="106" y="141"/>
                        <a:pt x="116" y="143"/>
                      </a:cubicBezTo>
                      <a:cubicBezTo>
                        <a:pt x="157" y="142"/>
                        <a:pt x="165" y="140"/>
                        <a:pt x="182" y="106"/>
                      </a:cubicBezTo>
                      <a:cubicBezTo>
                        <a:pt x="183" y="98"/>
                        <a:pt x="183" y="84"/>
                        <a:pt x="188" y="77"/>
                      </a:cubicBezTo>
                      <a:cubicBezTo>
                        <a:pt x="204" y="54"/>
                        <a:pt x="235" y="58"/>
                        <a:pt x="260" y="56"/>
                      </a:cubicBezTo>
                      <a:cubicBezTo>
                        <a:pt x="265" y="55"/>
                        <a:pt x="270" y="53"/>
                        <a:pt x="275" y="52"/>
                      </a:cubicBezTo>
                      <a:cubicBezTo>
                        <a:pt x="287" y="43"/>
                        <a:pt x="302" y="31"/>
                        <a:pt x="317" y="28"/>
                      </a:cubicBezTo>
                      <a:cubicBezTo>
                        <a:pt x="322" y="24"/>
                        <a:pt x="329" y="20"/>
                        <a:pt x="335" y="19"/>
                      </a:cubicBezTo>
                      <a:cubicBezTo>
                        <a:pt x="340" y="16"/>
                        <a:pt x="344" y="14"/>
                        <a:pt x="350" y="13"/>
                      </a:cubicBezTo>
                      <a:cubicBezTo>
                        <a:pt x="355" y="9"/>
                        <a:pt x="359" y="8"/>
                        <a:pt x="365" y="7"/>
                      </a:cubicBezTo>
                      <a:cubicBezTo>
                        <a:pt x="374" y="0"/>
                        <a:pt x="381" y="3"/>
                        <a:pt x="392" y="5"/>
                      </a:cubicBezTo>
                      <a:cubicBezTo>
                        <a:pt x="400" y="9"/>
                        <a:pt x="407" y="8"/>
                        <a:pt x="416" y="7"/>
                      </a:cubicBezTo>
                      <a:cubicBezTo>
                        <a:pt x="422" y="4"/>
                        <a:pt x="430" y="2"/>
                        <a:pt x="437" y="1"/>
                      </a:cubicBezTo>
                      <a:cubicBezTo>
                        <a:pt x="455" y="2"/>
                        <a:pt x="467" y="8"/>
                        <a:pt x="482" y="17"/>
                      </a:cubicBezTo>
                      <a:cubicBezTo>
                        <a:pt x="483" y="23"/>
                        <a:pt x="485" y="29"/>
                        <a:pt x="488" y="35"/>
                      </a:cubicBezTo>
                      <a:cubicBezTo>
                        <a:pt x="489" y="44"/>
                        <a:pt x="494" y="53"/>
                        <a:pt x="501" y="59"/>
                      </a:cubicBezTo>
                      <a:cubicBezTo>
                        <a:pt x="504" y="69"/>
                        <a:pt x="507" y="65"/>
                        <a:pt x="506" y="77"/>
                      </a:cubicBezTo>
                      <a:cubicBezTo>
                        <a:pt x="508" y="97"/>
                        <a:pt x="524" y="89"/>
                        <a:pt x="543" y="92"/>
                      </a:cubicBezTo>
                      <a:cubicBezTo>
                        <a:pt x="549" y="102"/>
                        <a:pt x="549" y="107"/>
                        <a:pt x="554" y="116"/>
                      </a:cubicBezTo>
                      <a:cubicBezTo>
                        <a:pt x="557" y="129"/>
                        <a:pt x="563" y="133"/>
                        <a:pt x="575" y="136"/>
                      </a:cubicBezTo>
                      <a:cubicBezTo>
                        <a:pt x="580" y="140"/>
                        <a:pt x="584" y="145"/>
                        <a:pt x="590" y="148"/>
                      </a:cubicBezTo>
                      <a:cubicBezTo>
                        <a:pt x="596" y="156"/>
                        <a:pt x="600" y="171"/>
                        <a:pt x="611" y="173"/>
                      </a:cubicBezTo>
                      <a:cubicBezTo>
                        <a:pt x="622" y="181"/>
                        <a:pt x="632" y="181"/>
                        <a:pt x="639" y="193"/>
                      </a:cubicBezTo>
                      <a:cubicBezTo>
                        <a:pt x="643" y="205"/>
                        <a:pt x="642" y="210"/>
                        <a:pt x="656" y="212"/>
                      </a:cubicBezTo>
                      <a:cubicBezTo>
                        <a:pt x="665" y="216"/>
                        <a:pt x="674" y="219"/>
                        <a:pt x="684" y="221"/>
                      </a:cubicBezTo>
                      <a:cubicBezTo>
                        <a:pt x="692" y="224"/>
                        <a:pt x="696" y="231"/>
                        <a:pt x="704" y="233"/>
                      </a:cubicBezTo>
                      <a:cubicBezTo>
                        <a:pt x="715" y="247"/>
                        <a:pt x="732" y="263"/>
                        <a:pt x="749" y="269"/>
                      </a:cubicBezTo>
                      <a:cubicBezTo>
                        <a:pt x="759" y="277"/>
                        <a:pt x="766" y="286"/>
                        <a:pt x="779" y="289"/>
                      </a:cubicBezTo>
                      <a:cubicBezTo>
                        <a:pt x="794" y="304"/>
                        <a:pt x="805" y="303"/>
                        <a:pt x="827" y="305"/>
                      </a:cubicBezTo>
                      <a:cubicBezTo>
                        <a:pt x="837" y="308"/>
                        <a:pt x="847" y="309"/>
                        <a:pt x="857" y="311"/>
                      </a:cubicBezTo>
                      <a:cubicBezTo>
                        <a:pt x="871" y="323"/>
                        <a:pt x="873" y="323"/>
                        <a:pt x="893" y="325"/>
                      </a:cubicBezTo>
                      <a:cubicBezTo>
                        <a:pt x="895" y="337"/>
                        <a:pt x="913" y="347"/>
                        <a:pt x="923" y="353"/>
                      </a:cubicBezTo>
                      <a:cubicBezTo>
                        <a:pt x="927" y="359"/>
                        <a:pt x="932" y="363"/>
                        <a:pt x="933" y="370"/>
                      </a:cubicBezTo>
                      <a:cubicBezTo>
                        <a:pt x="932" y="377"/>
                        <a:pt x="930" y="382"/>
                        <a:pt x="929" y="389"/>
                      </a:cubicBezTo>
                      <a:cubicBezTo>
                        <a:pt x="932" y="402"/>
                        <a:pt x="930" y="405"/>
                        <a:pt x="941" y="407"/>
                      </a:cubicBezTo>
                      <a:cubicBezTo>
                        <a:pt x="942" y="413"/>
                        <a:pt x="944" y="418"/>
                        <a:pt x="945" y="424"/>
                      </a:cubicBezTo>
                      <a:cubicBezTo>
                        <a:pt x="944" y="453"/>
                        <a:pt x="939" y="489"/>
                        <a:pt x="950" y="517"/>
                      </a:cubicBezTo>
                      <a:cubicBezTo>
                        <a:pt x="951" y="539"/>
                        <a:pt x="945" y="563"/>
                        <a:pt x="954" y="583"/>
                      </a:cubicBezTo>
                      <a:cubicBezTo>
                        <a:pt x="960" y="595"/>
                        <a:pt x="974" y="605"/>
                        <a:pt x="981" y="617"/>
                      </a:cubicBezTo>
                      <a:cubicBezTo>
                        <a:pt x="990" y="633"/>
                        <a:pt x="984" y="645"/>
                        <a:pt x="1004" y="647"/>
                      </a:cubicBezTo>
                      <a:cubicBezTo>
                        <a:pt x="1011" y="652"/>
                        <a:pt x="1011" y="659"/>
                        <a:pt x="1016" y="665"/>
                      </a:cubicBezTo>
                      <a:cubicBezTo>
                        <a:pt x="1018" y="677"/>
                        <a:pt x="1020" y="686"/>
                        <a:pt x="1031" y="692"/>
                      </a:cubicBezTo>
                      <a:cubicBezTo>
                        <a:pt x="1033" y="702"/>
                        <a:pt x="1038" y="708"/>
                        <a:pt x="1046" y="713"/>
                      </a:cubicBezTo>
                      <a:cubicBezTo>
                        <a:pt x="1053" y="724"/>
                        <a:pt x="1108" y="741"/>
                        <a:pt x="1119" y="742"/>
                      </a:cubicBezTo>
                      <a:cubicBezTo>
                        <a:pt x="1126" y="746"/>
                        <a:pt x="1126" y="756"/>
                        <a:pt x="1131" y="762"/>
                      </a:cubicBezTo>
                      <a:cubicBezTo>
                        <a:pt x="1133" y="773"/>
                        <a:pt x="1118" y="784"/>
                        <a:pt x="1113" y="794"/>
                      </a:cubicBezTo>
                      <a:cubicBezTo>
                        <a:pt x="1111" y="804"/>
                        <a:pt x="1097" y="809"/>
                        <a:pt x="1089" y="814"/>
                      </a:cubicBezTo>
                      <a:cubicBezTo>
                        <a:pt x="1067" y="810"/>
                        <a:pt x="1044" y="806"/>
                        <a:pt x="1022" y="805"/>
                      </a:cubicBezTo>
                      <a:cubicBezTo>
                        <a:pt x="1009" y="799"/>
                        <a:pt x="997" y="792"/>
                        <a:pt x="983" y="788"/>
                      </a:cubicBezTo>
                      <a:cubicBezTo>
                        <a:pt x="974" y="780"/>
                        <a:pt x="964" y="769"/>
                        <a:pt x="954" y="763"/>
                      </a:cubicBezTo>
                      <a:cubicBezTo>
                        <a:pt x="949" y="755"/>
                        <a:pt x="944" y="747"/>
                        <a:pt x="936" y="742"/>
                      </a:cubicBezTo>
                      <a:cubicBezTo>
                        <a:pt x="929" y="727"/>
                        <a:pt x="920" y="712"/>
                        <a:pt x="903" y="709"/>
                      </a:cubicBezTo>
                      <a:cubicBezTo>
                        <a:pt x="891" y="710"/>
                        <a:pt x="889" y="713"/>
                        <a:pt x="878" y="715"/>
                      </a:cubicBezTo>
                      <a:cubicBezTo>
                        <a:pt x="857" y="711"/>
                        <a:pt x="848" y="702"/>
                        <a:pt x="840" y="683"/>
                      </a:cubicBezTo>
                      <a:cubicBezTo>
                        <a:pt x="838" y="667"/>
                        <a:pt x="829" y="659"/>
                        <a:pt x="815" y="652"/>
                      </a:cubicBezTo>
                      <a:cubicBezTo>
                        <a:pt x="810" y="644"/>
                        <a:pt x="804" y="636"/>
                        <a:pt x="798" y="628"/>
                      </a:cubicBezTo>
                      <a:cubicBezTo>
                        <a:pt x="796" y="617"/>
                        <a:pt x="784" y="608"/>
                        <a:pt x="779" y="598"/>
                      </a:cubicBezTo>
                      <a:cubicBezTo>
                        <a:pt x="768" y="578"/>
                        <a:pt x="757" y="548"/>
                        <a:pt x="732" y="544"/>
                      </a:cubicBezTo>
                      <a:cubicBezTo>
                        <a:pt x="710" y="545"/>
                        <a:pt x="712" y="542"/>
                        <a:pt x="705" y="557"/>
                      </a:cubicBezTo>
                      <a:cubicBezTo>
                        <a:pt x="703" y="567"/>
                        <a:pt x="693" y="563"/>
                        <a:pt x="683" y="562"/>
                      </a:cubicBezTo>
                      <a:cubicBezTo>
                        <a:pt x="670" y="558"/>
                        <a:pt x="658" y="554"/>
                        <a:pt x="645" y="553"/>
                      </a:cubicBezTo>
                      <a:cubicBezTo>
                        <a:pt x="639" y="550"/>
                        <a:pt x="637" y="552"/>
                        <a:pt x="633" y="557"/>
                      </a:cubicBezTo>
                      <a:cubicBezTo>
                        <a:pt x="631" y="576"/>
                        <a:pt x="626" y="571"/>
                        <a:pt x="606" y="572"/>
                      </a:cubicBezTo>
                      <a:cubicBezTo>
                        <a:pt x="590" y="577"/>
                        <a:pt x="555" y="571"/>
                        <a:pt x="555" y="571"/>
                      </a:cubicBezTo>
                      <a:cubicBezTo>
                        <a:pt x="537" y="566"/>
                        <a:pt x="523" y="556"/>
                        <a:pt x="507" y="547"/>
                      </a:cubicBezTo>
                      <a:cubicBezTo>
                        <a:pt x="498" y="536"/>
                        <a:pt x="485" y="523"/>
                        <a:pt x="474" y="514"/>
                      </a:cubicBezTo>
                      <a:cubicBezTo>
                        <a:pt x="465" y="500"/>
                        <a:pt x="460" y="506"/>
                        <a:pt x="438" y="505"/>
                      </a:cubicBezTo>
                      <a:cubicBezTo>
                        <a:pt x="419" y="501"/>
                        <a:pt x="400" y="502"/>
                        <a:pt x="381" y="499"/>
                      </a:cubicBezTo>
                      <a:cubicBezTo>
                        <a:pt x="373" y="495"/>
                        <a:pt x="368" y="498"/>
                        <a:pt x="359" y="496"/>
                      </a:cubicBezTo>
                      <a:cubicBezTo>
                        <a:pt x="354" y="494"/>
                        <a:pt x="350" y="499"/>
                        <a:pt x="345" y="497"/>
                      </a:cubicBezTo>
                      <a:cubicBezTo>
                        <a:pt x="340" y="495"/>
                        <a:pt x="333" y="486"/>
                        <a:pt x="327" y="481"/>
                      </a:cubicBezTo>
                      <a:cubicBezTo>
                        <a:pt x="322" y="474"/>
                        <a:pt x="315" y="475"/>
                        <a:pt x="309" y="469"/>
                      </a:cubicBezTo>
                      <a:cubicBezTo>
                        <a:pt x="298" y="457"/>
                        <a:pt x="288" y="427"/>
                        <a:pt x="273" y="424"/>
                      </a:cubicBezTo>
                      <a:cubicBezTo>
                        <a:pt x="264" y="411"/>
                        <a:pt x="255" y="397"/>
                        <a:pt x="243" y="386"/>
                      </a:cubicBezTo>
                      <a:cubicBezTo>
                        <a:pt x="237" y="380"/>
                        <a:pt x="228" y="379"/>
                        <a:pt x="221" y="373"/>
                      </a:cubicBezTo>
                      <a:cubicBezTo>
                        <a:pt x="213" y="366"/>
                        <a:pt x="210" y="360"/>
                        <a:pt x="201" y="356"/>
                      </a:cubicBezTo>
                      <a:cubicBezTo>
                        <a:pt x="191" y="346"/>
                        <a:pt x="180" y="339"/>
                        <a:pt x="165" y="337"/>
                      </a:cubicBezTo>
                      <a:cubicBezTo>
                        <a:pt x="159" y="332"/>
                        <a:pt x="157" y="326"/>
                        <a:pt x="153" y="319"/>
                      </a:cubicBezTo>
                      <a:cubicBezTo>
                        <a:pt x="151" y="316"/>
                        <a:pt x="143" y="312"/>
                        <a:pt x="140" y="310"/>
                      </a:cubicBezTo>
                      <a:cubicBezTo>
                        <a:pt x="139" y="308"/>
                        <a:pt x="138" y="306"/>
                        <a:pt x="137" y="305"/>
                      </a:cubicBezTo>
                      <a:cubicBezTo>
                        <a:pt x="136" y="303"/>
                        <a:pt x="133" y="303"/>
                        <a:pt x="132" y="301"/>
                      </a:cubicBezTo>
                      <a:cubicBezTo>
                        <a:pt x="127" y="292"/>
                        <a:pt x="128" y="282"/>
                        <a:pt x="117" y="280"/>
                      </a:cubicBezTo>
                      <a:cubicBezTo>
                        <a:pt x="110" y="277"/>
                        <a:pt x="101" y="277"/>
                        <a:pt x="93" y="274"/>
                      </a:cubicBezTo>
                      <a:cubicBezTo>
                        <a:pt x="82" y="265"/>
                        <a:pt x="77" y="268"/>
                        <a:pt x="63" y="260"/>
                      </a:cubicBezTo>
                      <a:cubicBezTo>
                        <a:pt x="58" y="258"/>
                        <a:pt x="53" y="252"/>
                        <a:pt x="48" y="250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rgbClr val="DDDDD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03" name="Freeform 164"/>
                <p:cNvSpPr>
                  <a:spLocks/>
                </p:cNvSpPr>
                <p:nvPr/>
              </p:nvSpPr>
              <p:spPr bwMode="auto">
                <a:xfrm>
                  <a:off x="-1150" y="1177"/>
                  <a:ext cx="907" cy="624"/>
                </a:xfrm>
                <a:custGeom>
                  <a:avLst/>
                  <a:gdLst>
                    <a:gd name="T0" fmla="*/ 189 w 1114"/>
                    <a:gd name="T1" fmla="*/ 326 h 776"/>
                    <a:gd name="T2" fmla="*/ 213 w 1114"/>
                    <a:gd name="T3" fmla="*/ 299 h 776"/>
                    <a:gd name="T4" fmla="*/ 165 w 1114"/>
                    <a:gd name="T5" fmla="*/ 247 h 776"/>
                    <a:gd name="T6" fmla="*/ 127 w 1114"/>
                    <a:gd name="T7" fmla="*/ 235 h 776"/>
                    <a:gd name="T8" fmla="*/ 75 w 1114"/>
                    <a:gd name="T9" fmla="*/ 202 h 776"/>
                    <a:gd name="T10" fmla="*/ 31 w 1114"/>
                    <a:gd name="T11" fmla="*/ 142 h 776"/>
                    <a:gd name="T12" fmla="*/ 16 w 1114"/>
                    <a:gd name="T13" fmla="*/ 82 h 776"/>
                    <a:gd name="T14" fmla="*/ 9 w 1114"/>
                    <a:gd name="T15" fmla="*/ 56 h 776"/>
                    <a:gd name="T16" fmla="*/ 43 w 1114"/>
                    <a:gd name="T17" fmla="*/ 28 h 776"/>
                    <a:gd name="T18" fmla="*/ 87 w 1114"/>
                    <a:gd name="T19" fmla="*/ 20 h 776"/>
                    <a:gd name="T20" fmla="*/ 117 w 1114"/>
                    <a:gd name="T21" fmla="*/ 32 h 776"/>
                    <a:gd name="T22" fmla="*/ 153 w 1114"/>
                    <a:gd name="T23" fmla="*/ 76 h 776"/>
                    <a:gd name="T24" fmla="*/ 187 w 1114"/>
                    <a:gd name="T25" fmla="*/ 104 h 776"/>
                    <a:gd name="T26" fmla="*/ 243 w 1114"/>
                    <a:gd name="T27" fmla="*/ 139 h 776"/>
                    <a:gd name="T28" fmla="*/ 282 w 1114"/>
                    <a:gd name="T29" fmla="*/ 182 h 776"/>
                    <a:gd name="T30" fmla="*/ 301 w 1114"/>
                    <a:gd name="T31" fmla="*/ 215 h 776"/>
                    <a:gd name="T32" fmla="*/ 388 w 1114"/>
                    <a:gd name="T33" fmla="*/ 254 h 776"/>
                    <a:gd name="T34" fmla="*/ 474 w 1114"/>
                    <a:gd name="T35" fmla="*/ 269 h 776"/>
                    <a:gd name="T36" fmla="*/ 499 w 1114"/>
                    <a:gd name="T37" fmla="*/ 296 h 776"/>
                    <a:gd name="T38" fmla="*/ 556 w 1114"/>
                    <a:gd name="T39" fmla="*/ 320 h 776"/>
                    <a:gd name="T40" fmla="*/ 619 w 1114"/>
                    <a:gd name="T41" fmla="*/ 325 h 776"/>
                    <a:gd name="T42" fmla="*/ 673 w 1114"/>
                    <a:gd name="T43" fmla="*/ 316 h 776"/>
                    <a:gd name="T44" fmla="*/ 706 w 1114"/>
                    <a:gd name="T45" fmla="*/ 299 h 776"/>
                    <a:gd name="T46" fmla="*/ 756 w 1114"/>
                    <a:gd name="T47" fmla="*/ 305 h 776"/>
                    <a:gd name="T48" fmla="*/ 774 w 1114"/>
                    <a:gd name="T49" fmla="*/ 340 h 776"/>
                    <a:gd name="T50" fmla="*/ 810 w 1114"/>
                    <a:gd name="T51" fmla="*/ 398 h 776"/>
                    <a:gd name="T52" fmla="*/ 840 w 1114"/>
                    <a:gd name="T53" fmla="*/ 433 h 776"/>
                    <a:gd name="T54" fmla="*/ 909 w 1114"/>
                    <a:gd name="T55" fmla="*/ 466 h 776"/>
                    <a:gd name="T56" fmla="*/ 951 w 1114"/>
                    <a:gd name="T57" fmla="*/ 520 h 776"/>
                    <a:gd name="T58" fmla="*/ 1084 w 1114"/>
                    <a:gd name="T59" fmla="*/ 565 h 776"/>
                    <a:gd name="T60" fmla="*/ 1075 w 1114"/>
                    <a:gd name="T61" fmla="*/ 653 h 776"/>
                    <a:gd name="T62" fmla="*/ 1075 w 1114"/>
                    <a:gd name="T63" fmla="*/ 731 h 776"/>
                    <a:gd name="T64" fmla="*/ 1026 w 1114"/>
                    <a:gd name="T65" fmla="*/ 761 h 776"/>
                    <a:gd name="T66" fmla="*/ 933 w 1114"/>
                    <a:gd name="T67" fmla="*/ 743 h 776"/>
                    <a:gd name="T68" fmla="*/ 897 w 1114"/>
                    <a:gd name="T69" fmla="*/ 740 h 776"/>
                    <a:gd name="T70" fmla="*/ 847 w 1114"/>
                    <a:gd name="T71" fmla="*/ 718 h 776"/>
                    <a:gd name="T72" fmla="*/ 810 w 1114"/>
                    <a:gd name="T73" fmla="*/ 698 h 776"/>
                    <a:gd name="T74" fmla="*/ 754 w 1114"/>
                    <a:gd name="T75" fmla="*/ 698 h 776"/>
                    <a:gd name="T76" fmla="*/ 730 w 1114"/>
                    <a:gd name="T77" fmla="*/ 706 h 776"/>
                    <a:gd name="T78" fmla="*/ 676 w 1114"/>
                    <a:gd name="T79" fmla="*/ 662 h 776"/>
                    <a:gd name="T80" fmla="*/ 633 w 1114"/>
                    <a:gd name="T81" fmla="*/ 586 h 776"/>
                    <a:gd name="T82" fmla="*/ 580 w 1114"/>
                    <a:gd name="T83" fmla="*/ 581 h 776"/>
                    <a:gd name="T84" fmla="*/ 547 w 1114"/>
                    <a:gd name="T85" fmla="*/ 557 h 776"/>
                    <a:gd name="T86" fmla="*/ 550 w 1114"/>
                    <a:gd name="T87" fmla="*/ 484 h 776"/>
                    <a:gd name="T88" fmla="*/ 513 w 1114"/>
                    <a:gd name="T89" fmla="*/ 421 h 776"/>
                    <a:gd name="T90" fmla="*/ 466 w 1114"/>
                    <a:gd name="T91" fmla="*/ 392 h 776"/>
                    <a:gd name="T92" fmla="*/ 405 w 1114"/>
                    <a:gd name="T93" fmla="*/ 355 h 776"/>
                    <a:gd name="T94" fmla="*/ 361 w 1114"/>
                    <a:gd name="T95" fmla="*/ 319 h 776"/>
                    <a:gd name="T96" fmla="*/ 240 w 1114"/>
                    <a:gd name="T97" fmla="*/ 332 h 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114" h="776">
                      <a:moveTo>
                        <a:pt x="178" y="335"/>
                      </a:moveTo>
                      <a:cubicBezTo>
                        <a:pt x="181" y="330"/>
                        <a:pt x="183" y="328"/>
                        <a:pt x="189" y="326"/>
                      </a:cubicBezTo>
                      <a:cubicBezTo>
                        <a:pt x="196" y="319"/>
                        <a:pt x="198" y="315"/>
                        <a:pt x="207" y="313"/>
                      </a:cubicBezTo>
                      <a:cubicBezTo>
                        <a:pt x="208" y="307"/>
                        <a:pt x="211" y="304"/>
                        <a:pt x="213" y="299"/>
                      </a:cubicBezTo>
                      <a:cubicBezTo>
                        <a:pt x="211" y="286"/>
                        <a:pt x="220" y="277"/>
                        <a:pt x="208" y="275"/>
                      </a:cubicBezTo>
                      <a:cubicBezTo>
                        <a:pt x="192" y="267"/>
                        <a:pt x="187" y="251"/>
                        <a:pt x="165" y="247"/>
                      </a:cubicBezTo>
                      <a:cubicBezTo>
                        <a:pt x="159" y="244"/>
                        <a:pt x="152" y="242"/>
                        <a:pt x="145" y="241"/>
                      </a:cubicBezTo>
                      <a:cubicBezTo>
                        <a:pt x="139" y="238"/>
                        <a:pt x="133" y="236"/>
                        <a:pt x="127" y="235"/>
                      </a:cubicBezTo>
                      <a:cubicBezTo>
                        <a:pt x="120" y="231"/>
                        <a:pt x="113" y="222"/>
                        <a:pt x="105" y="221"/>
                      </a:cubicBezTo>
                      <a:cubicBezTo>
                        <a:pt x="88" y="213"/>
                        <a:pt x="89" y="216"/>
                        <a:pt x="75" y="202"/>
                      </a:cubicBezTo>
                      <a:cubicBezTo>
                        <a:pt x="73" y="188"/>
                        <a:pt x="76" y="179"/>
                        <a:pt x="64" y="172"/>
                      </a:cubicBezTo>
                      <a:cubicBezTo>
                        <a:pt x="58" y="163"/>
                        <a:pt x="36" y="152"/>
                        <a:pt x="31" y="142"/>
                      </a:cubicBezTo>
                      <a:cubicBezTo>
                        <a:pt x="29" y="131"/>
                        <a:pt x="29" y="120"/>
                        <a:pt x="25" y="110"/>
                      </a:cubicBezTo>
                      <a:cubicBezTo>
                        <a:pt x="23" y="101"/>
                        <a:pt x="26" y="84"/>
                        <a:pt x="16" y="82"/>
                      </a:cubicBezTo>
                      <a:cubicBezTo>
                        <a:pt x="11" y="80"/>
                        <a:pt x="7" y="77"/>
                        <a:pt x="3" y="74"/>
                      </a:cubicBezTo>
                      <a:cubicBezTo>
                        <a:pt x="0" y="67"/>
                        <a:pt x="3" y="60"/>
                        <a:pt x="9" y="56"/>
                      </a:cubicBezTo>
                      <a:cubicBezTo>
                        <a:pt x="15" y="48"/>
                        <a:pt x="20" y="42"/>
                        <a:pt x="30" y="40"/>
                      </a:cubicBezTo>
                      <a:cubicBezTo>
                        <a:pt x="36" y="33"/>
                        <a:pt x="42" y="37"/>
                        <a:pt x="43" y="28"/>
                      </a:cubicBezTo>
                      <a:cubicBezTo>
                        <a:pt x="42" y="17"/>
                        <a:pt x="31" y="0"/>
                        <a:pt x="45" y="2"/>
                      </a:cubicBezTo>
                      <a:cubicBezTo>
                        <a:pt x="60" y="10"/>
                        <a:pt x="69" y="18"/>
                        <a:pt x="87" y="20"/>
                      </a:cubicBezTo>
                      <a:cubicBezTo>
                        <a:pt x="92" y="23"/>
                        <a:pt x="96" y="25"/>
                        <a:pt x="102" y="26"/>
                      </a:cubicBezTo>
                      <a:cubicBezTo>
                        <a:pt x="107" y="30"/>
                        <a:pt x="111" y="31"/>
                        <a:pt x="117" y="32"/>
                      </a:cubicBezTo>
                      <a:cubicBezTo>
                        <a:pt x="126" y="43"/>
                        <a:pt x="128" y="52"/>
                        <a:pt x="139" y="61"/>
                      </a:cubicBezTo>
                      <a:cubicBezTo>
                        <a:pt x="142" y="67"/>
                        <a:pt x="147" y="73"/>
                        <a:pt x="153" y="76"/>
                      </a:cubicBezTo>
                      <a:cubicBezTo>
                        <a:pt x="158" y="83"/>
                        <a:pt x="159" y="87"/>
                        <a:pt x="168" y="89"/>
                      </a:cubicBezTo>
                      <a:cubicBezTo>
                        <a:pt x="177" y="93"/>
                        <a:pt x="180" y="97"/>
                        <a:pt x="187" y="104"/>
                      </a:cubicBezTo>
                      <a:cubicBezTo>
                        <a:pt x="191" y="108"/>
                        <a:pt x="197" y="109"/>
                        <a:pt x="201" y="112"/>
                      </a:cubicBezTo>
                      <a:cubicBezTo>
                        <a:pt x="215" y="124"/>
                        <a:pt x="227" y="131"/>
                        <a:pt x="243" y="139"/>
                      </a:cubicBezTo>
                      <a:cubicBezTo>
                        <a:pt x="250" y="147"/>
                        <a:pt x="257" y="160"/>
                        <a:pt x="265" y="167"/>
                      </a:cubicBezTo>
                      <a:cubicBezTo>
                        <a:pt x="271" y="172"/>
                        <a:pt x="277" y="175"/>
                        <a:pt x="282" y="182"/>
                      </a:cubicBezTo>
                      <a:cubicBezTo>
                        <a:pt x="284" y="190"/>
                        <a:pt x="286" y="196"/>
                        <a:pt x="294" y="199"/>
                      </a:cubicBezTo>
                      <a:cubicBezTo>
                        <a:pt x="299" y="204"/>
                        <a:pt x="295" y="212"/>
                        <a:pt x="301" y="215"/>
                      </a:cubicBezTo>
                      <a:cubicBezTo>
                        <a:pt x="310" y="227"/>
                        <a:pt x="334" y="245"/>
                        <a:pt x="349" y="248"/>
                      </a:cubicBezTo>
                      <a:cubicBezTo>
                        <a:pt x="360" y="252"/>
                        <a:pt x="376" y="253"/>
                        <a:pt x="388" y="254"/>
                      </a:cubicBezTo>
                      <a:cubicBezTo>
                        <a:pt x="410" y="261"/>
                        <a:pt x="433" y="258"/>
                        <a:pt x="456" y="260"/>
                      </a:cubicBezTo>
                      <a:cubicBezTo>
                        <a:pt x="463" y="262"/>
                        <a:pt x="468" y="265"/>
                        <a:pt x="474" y="269"/>
                      </a:cubicBezTo>
                      <a:cubicBezTo>
                        <a:pt x="476" y="277"/>
                        <a:pt x="480" y="275"/>
                        <a:pt x="486" y="281"/>
                      </a:cubicBezTo>
                      <a:cubicBezTo>
                        <a:pt x="488" y="283"/>
                        <a:pt x="495" y="293"/>
                        <a:pt x="499" y="296"/>
                      </a:cubicBezTo>
                      <a:cubicBezTo>
                        <a:pt x="506" y="302"/>
                        <a:pt x="512" y="300"/>
                        <a:pt x="522" y="305"/>
                      </a:cubicBezTo>
                      <a:cubicBezTo>
                        <a:pt x="534" y="311"/>
                        <a:pt x="543" y="319"/>
                        <a:pt x="556" y="320"/>
                      </a:cubicBezTo>
                      <a:cubicBezTo>
                        <a:pt x="569" y="325"/>
                        <a:pt x="572" y="326"/>
                        <a:pt x="588" y="328"/>
                      </a:cubicBezTo>
                      <a:cubicBezTo>
                        <a:pt x="598" y="327"/>
                        <a:pt x="610" y="331"/>
                        <a:pt x="619" y="325"/>
                      </a:cubicBezTo>
                      <a:cubicBezTo>
                        <a:pt x="626" y="320"/>
                        <a:pt x="625" y="309"/>
                        <a:pt x="634" y="305"/>
                      </a:cubicBezTo>
                      <a:cubicBezTo>
                        <a:pt x="648" y="308"/>
                        <a:pt x="659" y="313"/>
                        <a:pt x="673" y="316"/>
                      </a:cubicBezTo>
                      <a:cubicBezTo>
                        <a:pt x="681" y="315"/>
                        <a:pt x="689" y="316"/>
                        <a:pt x="697" y="314"/>
                      </a:cubicBezTo>
                      <a:cubicBezTo>
                        <a:pt x="702" y="313"/>
                        <a:pt x="701" y="300"/>
                        <a:pt x="706" y="299"/>
                      </a:cubicBezTo>
                      <a:cubicBezTo>
                        <a:pt x="712" y="297"/>
                        <a:pt x="718" y="298"/>
                        <a:pt x="724" y="298"/>
                      </a:cubicBezTo>
                      <a:cubicBezTo>
                        <a:pt x="735" y="300"/>
                        <a:pt x="744" y="303"/>
                        <a:pt x="756" y="305"/>
                      </a:cubicBezTo>
                      <a:cubicBezTo>
                        <a:pt x="760" y="310"/>
                        <a:pt x="765" y="320"/>
                        <a:pt x="765" y="320"/>
                      </a:cubicBezTo>
                      <a:cubicBezTo>
                        <a:pt x="766" y="328"/>
                        <a:pt x="767" y="336"/>
                        <a:pt x="774" y="340"/>
                      </a:cubicBezTo>
                      <a:cubicBezTo>
                        <a:pt x="778" y="346"/>
                        <a:pt x="783" y="352"/>
                        <a:pt x="786" y="359"/>
                      </a:cubicBezTo>
                      <a:cubicBezTo>
                        <a:pt x="792" y="368"/>
                        <a:pt x="803" y="389"/>
                        <a:pt x="810" y="398"/>
                      </a:cubicBezTo>
                      <a:cubicBezTo>
                        <a:pt x="817" y="407"/>
                        <a:pt x="824" y="407"/>
                        <a:pt x="829" y="413"/>
                      </a:cubicBezTo>
                      <a:cubicBezTo>
                        <a:pt x="833" y="420"/>
                        <a:pt x="837" y="426"/>
                        <a:pt x="840" y="433"/>
                      </a:cubicBezTo>
                      <a:cubicBezTo>
                        <a:pt x="843" y="450"/>
                        <a:pt x="858" y="461"/>
                        <a:pt x="873" y="466"/>
                      </a:cubicBezTo>
                      <a:cubicBezTo>
                        <a:pt x="876" y="466"/>
                        <a:pt x="901" y="462"/>
                        <a:pt x="909" y="466"/>
                      </a:cubicBezTo>
                      <a:cubicBezTo>
                        <a:pt x="920" y="472"/>
                        <a:pt x="925" y="489"/>
                        <a:pt x="936" y="496"/>
                      </a:cubicBezTo>
                      <a:cubicBezTo>
                        <a:pt x="941" y="504"/>
                        <a:pt x="945" y="513"/>
                        <a:pt x="951" y="520"/>
                      </a:cubicBezTo>
                      <a:cubicBezTo>
                        <a:pt x="956" y="527"/>
                        <a:pt x="987" y="544"/>
                        <a:pt x="996" y="547"/>
                      </a:cubicBezTo>
                      <a:cubicBezTo>
                        <a:pt x="1019" y="564"/>
                        <a:pt x="1058" y="563"/>
                        <a:pt x="1084" y="565"/>
                      </a:cubicBezTo>
                      <a:cubicBezTo>
                        <a:pt x="1075" y="567"/>
                        <a:pt x="1042" y="554"/>
                        <a:pt x="1036" y="578"/>
                      </a:cubicBezTo>
                      <a:cubicBezTo>
                        <a:pt x="1030" y="613"/>
                        <a:pt x="1056" y="627"/>
                        <a:pt x="1075" y="653"/>
                      </a:cubicBezTo>
                      <a:cubicBezTo>
                        <a:pt x="1076" y="662"/>
                        <a:pt x="1078" y="675"/>
                        <a:pt x="1081" y="683"/>
                      </a:cubicBezTo>
                      <a:cubicBezTo>
                        <a:pt x="1082" y="691"/>
                        <a:pt x="1071" y="724"/>
                        <a:pt x="1075" y="731"/>
                      </a:cubicBezTo>
                      <a:cubicBezTo>
                        <a:pt x="1074" y="744"/>
                        <a:pt x="1114" y="772"/>
                        <a:pt x="1092" y="776"/>
                      </a:cubicBezTo>
                      <a:cubicBezTo>
                        <a:pt x="1064" y="775"/>
                        <a:pt x="1051" y="769"/>
                        <a:pt x="1026" y="761"/>
                      </a:cubicBezTo>
                      <a:cubicBezTo>
                        <a:pt x="1014" y="745"/>
                        <a:pt x="1009" y="739"/>
                        <a:pt x="988" y="737"/>
                      </a:cubicBezTo>
                      <a:cubicBezTo>
                        <a:pt x="969" y="738"/>
                        <a:pt x="952" y="741"/>
                        <a:pt x="933" y="743"/>
                      </a:cubicBezTo>
                      <a:cubicBezTo>
                        <a:pt x="926" y="745"/>
                        <a:pt x="923" y="748"/>
                        <a:pt x="919" y="754"/>
                      </a:cubicBezTo>
                      <a:cubicBezTo>
                        <a:pt x="907" y="752"/>
                        <a:pt x="907" y="743"/>
                        <a:pt x="897" y="740"/>
                      </a:cubicBezTo>
                      <a:cubicBezTo>
                        <a:pt x="887" y="737"/>
                        <a:pt x="877" y="738"/>
                        <a:pt x="867" y="736"/>
                      </a:cubicBezTo>
                      <a:cubicBezTo>
                        <a:pt x="859" y="731"/>
                        <a:pt x="856" y="720"/>
                        <a:pt x="847" y="718"/>
                      </a:cubicBezTo>
                      <a:cubicBezTo>
                        <a:pt x="839" y="714"/>
                        <a:pt x="832" y="704"/>
                        <a:pt x="825" y="701"/>
                      </a:cubicBezTo>
                      <a:cubicBezTo>
                        <a:pt x="820" y="699"/>
                        <a:pt x="810" y="698"/>
                        <a:pt x="810" y="698"/>
                      </a:cubicBezTo>
                      <a:cubicBezTo>
                        <a:pt x="798" y="692"/>
                        <a:pt x="787" y="687"/>
                        <a:pt x="774" y="683"/>
                      </a:cubicBezTo>
                      <a:cubicBezTo>
                        <a:pt x="759" y="686"/>
                        <a:pt x="764" y="690"/>
                        <a:pt x="754" y="698"/>
                      </a:cubicBezTo>
                      <a:cubicBezTo>
                        <a:pt x="753" y="705"/>
                        <a:pt x="748" y="718"/>
                        <a:pt x="742" y="721"/>
                      </a:cubicBezTo>
                      <a:cubicBezTo>
                        <a:pt x="733" y="718"/>
                        <a:pt x="734" y="714"/>
                        <a:pt x="730" y="706"/>
                      </a:cubicBezTo>
                      <a:cubicBezTo>
                        <a:pt x="728" y="693"/>
                        <a:pt x="698" y="676"/>
                        <a:pt x="685" y="673"/>
                      </a:cubicBezTo>
                      <a:cubicBezTo>
                        <a:pt x="682" y="669"/>
                        <a:pt x="678" y="666"/>
                        <a:pt x="676" y="662"/>
                      </a:cubicBezTo>
                      <a:cubicBezTo>
                        <a:pt x="673" y="656"/>
                        <a:pt x="673" y="647"/>
                        <a:pt x="670" y="640"/>
                      </a:cubicBezTo>
                      <a:cubicBezTo>
                        <a:pt x="668" y="620"/>
                        <a:pt x="649" y="598"/>
                        <a:pt x="633" y="586"/>
                      </a:cubicBezTo>
                      <a:cubicBezTo>
                        <a:pt x="625" y="573"/>
                        <a:pt x="616" y="573"/>
                        <a:pt x="603" y="569"/>
                      </a:cubicBezTo>
                      <a:cubicBezTo>
                        <a:pt x="587" y="572"/>
                        <a:pt x="591" y="579"/>
                        <a:pt x="580" y="581"/>
                      </a:cubicBezTo>
                      <a:cubicBezTo>
                        <a:pt x="572" y="591"/>
                        <a:pt x="558" y="590"/>
                        <a:pt x="550" y="580"/>
                      </a:cubicBezTo>
                      <a:cubicBezTo>
                        <a:pt x="548" y="571"/>
                        <a:pt x="550" y="565"/>
                        <a:pt x="547" y="557"/>
                      </a:cubicBezTo>
                      <a:cubicBezTo>
                        <a:pt x="549" y="542"/>
                        <a:pt x="551" y="517"/>
                        <a:pt x="553" y="502"/>
                      </a:cubicBezTo>
                      <a:cubicBezTo>
                        <a:pt x="552" y="492"/>
                        <a:pt x="551" y="494"/>
                        <a:pt x="550" y="484"/>
                      </a:cubicBezTo>
                      <a:cubicBezTo>
                        <a:pt x="550" y="479"/>
                        <a:pt x="538" y="452"/>
                        <a:pt x="538" y="452"/>
                      </a:cubicBezTo>
                      <a:cubicBezTo>
                        <a:pt x="536" y="441"/>
                        <a:pt x="521" y="428"/>
                        <a:pt x="513" y="421"/>
                      </a:cubicBezTo>
                      <a:cubicBezTo>
                        <a:pt x="506" y="413"/>
                        <a:pt x="516" y="409"/>
                        <a:pt x="507" y="404"/>
                      </a:cubicBezTo>
                      <a:cubicBezTo>
                        <a:pt x="499" y="399"/>
                        <a:pt x="477" y="398"/>
                        <a:pt x="466" y="392"/>
                      </a:cubicBezTo>
                      <a:cubicBezTo>
                        <a:pt x="460" y="386"/>
                        <a:pt x="448" y="372"/>
                        <a:pt x="439" y="370"/>
                      </a:cubicBezTo>
                      <a:cubicBezTo>
                        <a:pt x="426" y="363"/>
                        <a:pt x="419" y="360"/>
                        <a:pt x="405" y="355"/>
                      </a:cubicBezTo>
                      <a:cubicBezTo>
                        <a:pt x="400" y="349"/>
                        <a:pt x="390" y="347"/>
                        <a:pt x="385" y="341"/>
                      </a:cubicBezTo>
                      <a:cubicBezTo>
                        <a:pt x="378" y="336"/>
                        <a:pt x="372" y="323"/>
                        <a:pt x="361" y="319"/>
                      </a:cubicBezTo>
                      <a:cubicBezTo>
                        <a:pt x="350" y="315"/>
                        <a:pt x="339" y="312"/>
                        <a:pt x="319" y="314"/>
                      </a:cubicBezTo>
                      <a:cubicBezTo>
                        <a:pt x="280" y="323"/>
                        <a:pt x="277" y="328"/>
                        <a:pt x="240" y="332"/>
                      </a:cubicBezTo>
                      <a:cubicBezTo>
                        <a:pt x="215" y="338"/>
                        <a:pt x="235" y="334"/>
                        <a:pt x="178" y="335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04" name="Freeform 165"/>
                <p:cNvSpPr>
                  <a:spLocks/>
                </p:cNvSpPr>
                <p:nvPr/>
              </p:nvSpPr>
              <p:spPr bwMode="auto">
                <a:xfrm>
                  <a:off x="-1405" y="1625"/>
                  <a:ext cx="741" cy="238"/>
                </a:xfrm>
                <a:custGeom>
                  <a:avLst/>
                  <a:gdLst>
                    <a:gd name="T0" fmla="*/ 11 w 910"/>
                    <a:gd name="T1" fmla="*/ 270 h 297"/>
                    <a:gd name="T2" fmla="*/ 36 w 910"/>
                    <a:gd name="T3" fmla="*/ 192 h 297"/>
                    <a:gd name="T4" fmla="*/ 44 w 910"/>
                    <a:gd name="T5" fmla="*/ 143 h 297"/>
                    <a:gd name="T6" fmla="*/ 81 w 910"/>
                    <a:gd name="T7" fmla="*/ 107 h 297"/>
                    <a:gd name="T8" fmla="*/ 128 w 910"/>
                    <a:gd name="T9" fmla="*/ 62 h 297"/>
                    <a:gd name="T10" fmla="*/ 167 w 910"/>
                    <a:gd name="T11" fmla="*/ 44 h 297"/>
                    <a:gd name="T12" fmla="*/ 225 w 910"/>
                    <a:gd name="T13" fmla="*/ 51 h 297"/>
                    <a:gd name="T14" fmla="*/ 260 w 910"/>
                    <a:gd name="T15" fmla="*/ 66 h 297"/>
                    <a:gd name="T16" fmla="*/ 321 w 910"/>
                    <a:gd name="T17" fmla="*/ 54 h 297"/>
                    <a:gd name="T18" fmla="*/ 419 w 910"/>
                    <a:gd name="T19" fmla="*/ 81 h 297"/>
                    <a:gd name="T20" fmla="*/ 461 w 910"/>
                    <a:gd name="T21" fmla="*/ 93 h 297"/>
                    <a:gd name="T22" fmla="*/ 512 w 910"/>
                    <a:gd name="T23" fmla="*/ 104 h 297"/>
                    <a:gd name="T24" fmla="*/ 579 w 910"/>
                    <a:gd name="T25" fmla="*/ 96 h 297"/>
                    <a:gd name="T26" fmla="*/ 623 w 910"/>
                    <a:gd name="T27" fmla="*/ 92 h 297"/>
                    <a:gd name="T28" fmla="*/ 650 w 910"/>
                    <a:gd name="T29" fmla="*/ 84 h 297"/>
                    <a:gd name="T30" fmla="*/ 683 w 910"/>
                    <a:gd name="T31" fmla="*/ 80 h 297"/>
                    <a:gd name="T32" fmla="*/ 711 w 910"/>
                    <a:gd name="T33" fmla="*/ 81 h 297"/>
                    <a:gd name="T34" fmla="*/ 753 w 910"/>
                    <a:gd name="T35" fmla="*/ 66 h 297"/>
                    <a:gd name="T36" fmla="*/ 821 w 910"/>
                    <a:gd name="T37" fmla="*/ 38 h 297"/>
                    <a:gd name="T38" fmla="*/ 872 w 910"/>
                    <a:gd name="T39" fmla="*/ 24 h 297"/>
                    <a:gd name="T40" fmla="*/ 896 w 910"/>
                    <a:gd name="T41" fmla="*/ 75 h 297"/>
                    <a:gd name="T42" fmla="*/ 897 w 910"/>
                    <a:gd name="T43" fmla="*/ 132 h 297"/>
                    <a:gd name="T44" fmla="*/ 876 w 910"/>
                    <a:gd name="T45" fmla="*/ 170 h 297"/>
                    <a:gd name="T46" fmla="*/ 840 w 910"/>
                    <a:gd name="T47" fmla="*/ 209 h 297"/>
                    <a:gd name="T48" fmla="*/ 744 w 910"/>
                    <a:gd name="T49" fmla="*/ 215 h 297"/>
                    <a:gd name="T50" fmla="*/ 656 w 910"/>
                    <a:gd name="T51" fmla="*/ 201 h 297"/>
                    <a:gd name="T52" fmla="*/ 608 w 910"/>
                    <a:gd name="T53" fmla="*/ 171 h 297"/>
                    <a:gd name="T54" fmla="*/ 545 w 910"/>
                    <a:gd name="T55" fmla="*/ 191 h 297"/>
                    <a:gd name="T56" fmla="*/ 522 w 910"/>
                    <a:gd name="T57" fmla="*/ 230 h 297"/>
                    <a:gd name="T58" fmla="*/ 480 w 910"/>
                    <a:gd name="T59" fmla="*/ 267 h 297"/>
                    <a:gd name="T60" fmla="*/ 392 w 910"/>
                    <a:gd name="T61" fmla="*/ 293 h 297"/>
                    <a:gd name="T62" fmla="*/ 342 w 910"/>
                    <a:gd name="T63" fmla="*/ 264 h 297"/>
                    <a:gd name="T64" fmla="*/ 278 w 910"/>
                    <a:gd name="T65" fmla="*/ 251 h 297"/>
                    <a:gd name="T66" fmla="*/ 243 w 910"/>
                    <a:gd name="T67" fmla="*/ 287 h 297"/>
                    <a:gd name="T68" fmla="*/ 198 w 910"/>
                    <a:gd name="T69" fmla="*/ 266 h 297"/>
                    <a:gd name="T70" fmla="*/ 143 w 910"/>
                    <a:gd name="T71" fmla="*/ 287 h 297"/>
                    <a:gd name="T72" fmla="*/ 62 w 910"/>
                    <a:gd name="T73" fmla="*/ 272 h 297"/>
                    <a:gd name="T74" fmla="*/ 15 w 910"/>
                    <a:gd name="T75" fmla="*/ 291 h 2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10" h="297">
                      <a:moveTo>
                        <a:pt x="15" y="291"/>
                      </a:moveTo>
                      <a:cubicBezTo>
                        <a:pt x="14" y="283"/>
                        <a:pt x="12" y="277"/>
                        <a:pt x="11" y="270"/>
                      </a:cubicBezTo>
                      <a:cubicBezTo>
                        <a:pt x="10" y="252"/>
                        <a:pt x="0" y="225"/>
                        <a:pt x="23" y="219"/>
                      </a:cubicBezTo>
                      <a:cubicBezTo>
                        <a:pt x="24" y="210"/>
                        <a:pt x="27" y="194"/>
                        <a:pt x="36" y="192"/>
                      </a:cubicBezTo>
                      <a:cubicBezTo>
                        <a:pt x="39" y="179"/>
                        <a:pt x="37" y="175"/>
                        <a:pt x="29" y="164"/>
                      </a:cubicBezTo>
                      <a:cubicBezTo>
                        <a:pt x="34" y="156"/>
                        <a:pt x="40" y="151"/>
                        <a:pt x="44" y="143"/>
                      </a:cubicBezTo>
                      <a:cubicBezTo>
                        <a:pt x="46" y="132"/>
                        <a:pt x="56" y="117"/>
                        <a:pt x="66" y="114"/>
                      </a:cubicBezTo>
                      <a:cubicBezTo>
                        <a:pt x="72" y="111"/>
                        <a:pt x="74" y="108"/>
                        <a:pt x="81" y="107"/>
                      </a:cubicBezTo>
                      <a:cubicBezTo>
                        <a:pt x="92" y="94"/>
                        <a:pt x="101" y="83"/>
                        <a:pt x="120" y="80"/>
                      </a:cubicBezTo>
                      <a:cubicBezTo>
                        <a:pt x="124" y="74"/>
                        <a:pt x="125" y="69"/>
                        <a:pt x="128" y="62"/>
                      </a:cubicBezTo>
                      <a:cubicBezTo>
                        <a:pt x="130" y="44"/>
                        <a:pt x="131" y="44"/>
                        <a:pt x="149" y="48"/>
                      </a:cubicBezTo>
                      <a:cubicBezTo>
                        <a:pt x="155" y="47"/>
                        <a:pt x="161" y="45"/>
                        <a:pt x="167" y="44"/>
                      </a:cubicBezTo>
                      <a:cubicBezTo>
                        <a:pt x="182" y="45"/>
                        <a:pt x="193" y="46"/>
                        <a:pt x="207" y="48"/>
                      </a:cubicBezTo>
                      <a:cubicBezTo>
                        <a:pt x="218" y="53"/>
                        <a:pt x="205" y="48"/>
                        <a:pt x="225" y="51"/>
                      </a:cubicBezTo>
                      <a:cubicBezTo>
                        <a:pt x="230" y="52"/>
                        <a:pt x="233" y="56"/>
                        <a:pt x="239" y="57"/>
                      </a:cubicBezTo>
                      <a:cubicBezTo>
                        <a:pt x="246" y="61"/>
                        <a:pt x="252" y="65"/>
                        <a:pt x="260" y="66"/>
                      </a:cubicBezTo>
                      <a:cubicBezTo>
                        <a:pt x="271" y="71"/>
                        <a:pt x="283" y="67"/>
                        <a:pt x="294" y="65"/>
                      </a:cubicBezTo>
                      <a:cubicBezTo>
                        <a:pt x="303" y="60"/>
                        <a:pt x="311" y="57"/>
                        <a:pt x="321" y="54"/>
                      </a:cubicBezTo>
                      <a:cubicBezTo>
                        <a:pt x="336" y="56"/>
                        <a:pt x="345" y="60"/>
                        <a:pt x="359" y="63"/>
                      </a:cubicBezTo>
                      <a:cubicBezTo>
                        <a:pt x="379" y="73"/>
                        <a:pt x="397" y="79"/>
                        <a:pt x="419" y="81"/>
                      </a:cubicBezTo>
                      <a:cubicBezTo>
                        <a:pt x="430" y="84"/>
                        <a:pt x="441" y="88"/>
                        <a:pt x="452" y="90"/>
                      </a:cubicBezTo>
                      <a:cubicBezTo>
                        <a:pt x="455" y="91"/>
                        <a:pt x="459" y="91"/>
                        <a:pt x="461" y="93"/>
                      </a:cubicBezTo>
                      <a:cubicBezTo>
                        <a:pt x="469" y="100"/>
                        <a:pt x="469" y="109"/>
                        <a:pt x="479" y="113"/>
                      </a:cubicBezTo>
                      <a:cubicBezTo>
                        <a:pt x="494" y="111"/>
                        <a:pt x="499" y="106"/>
                        <a:pt x="512" y="104"/>
                      </a:cubicBezTo>
                      <a:cubicBezTo>
                        <a:pt x="539" y="100"/>
                        <a:pt x="519" y="101"/>
                        <a:pt x="546" y="98"/>
                      </a:cubicBezTo>
                      <a:cubicBezTo>
                        <a:pt x="547" y="97"/>
                        <a:pt x="578" y="97"/>
                        <a:pt x="579" y="96"/>
                      </a:cubicBezTo>
                      <a:cubicBezTo>
                        <a:pt x="596" y="101"/>
                        <a:pt x="603" y="95"/>
                        <a:pt x="603" y="96"/>
                      </a:cubicBezTo>
                      <a:cubicBezTo>
                        <a:pt x="612" y="94"/>
                        <a:pt x="618" y="93"/>
                        <a:pt x="623" y="92"/>
                      </a:cubicBezTo>
                      <a:cubicBezTo>
                        <a:pt x="628" y="91"/>
                        <a:pt x="631" y="91"/>
                        <a:pt x="635" y="90"/>
                      </a:cubicBezTo>
                      <a:cubicBezTo>
                        <a:pt x="635" y="85"/>
                        <a:pt x="645" y="85"/>
                        <a:pt x="650" y="84"/>
                      </a:cubicBezTo>
                      <a:cubicBezTo>
                        <a:pt x="655" y="83"/>
                        <a:pt x="661" y="82"/>
                        <a:pt x="666" y="81"/>
                      </a:cubicBezTo>
                      <a:cubicBezTo>
                        <a:pt x="673" y="79"/>
                        <a:pt x="678" y="80"/>
                        <a:pt x="683" y="80"/>
                      </a:cubicBezTo>
                      <a:cubicBezTo>
                        <a:pt x="688" y="80"/>
                        <a:pt x="690" y="83"/>
                        <a:pt x="695" y="83"/>
                      </a:cubicBezTo>
                      <a:cubicBezTo>
                        <a:pt x="700" y="82"/>
                        <a:pt x="705" y="81"/>
                        <a:pt x="711" y="81"/>
                      </a:cubicBezTo>
                      <a:cubicBezTo>
                        <a:pt x="717" y="81"/>
                        <a:pt x="722" y="83"/>
                        <a:pt x="729" y="80"/>
                      </a:cubicBezTo>
                      <a:cubicBezTo>
                        <a:pt x="738" y="78"/>
                        <a:pt x="745" y="69"/>
                        <a:pt x="753" y="66"/>
                      </a:cubicBezTo>
                      <a:cubicBezTo>
                        <a:pt x="761" y="63"/>
                        <a:pt x="766" y="65"/>
                        <a:pt x="777" y="60"/>
                      </a:cubicBezTo>
                      <a:cubicBezTo>
                        <a:pt x="785" y="50"/>
                        <a:pt x="809" y="40"/>
                        <a:pt x="821" y="38"/>
                      </a:cubicBezTo>
                      <a:cubicBezTo>
                        <a:pt x="833" y="29"/>
                        <a:pt x="848" y="24"/>
                        <a:pt x="858" y="14"/>
                      </a:cubicBezTo>
                      <a:cubicBezTo>
                        <a:pt x="864" y="0"/>
                        <a:pt x="864" y="22"/>
                        <a:pt x="872" y="24"/>
                      </a:cubicBezTo>
                      <a:cubicBezTo>
                        <a:pt x="882" y="29"/>
                        <a:pt x="885" y="32"/>
                        <a:pt x="890" y="42"/>
                      </a:cubicBezTo>
                      <a:cubicBezTo>
                        <a:pt x="892" y="53"/>
                        <a:pt x="896" y="75"/>
                        <a:pt x="896" y="75"/>
                      </a:cubicBezTo>
                      <a:cubicBezTo>
                        <a:pt x="897" y="88"/>
                        <a:pt x="895" y="102"/>
                        <a:pt x="906" y="110"/>
                      </a:cubicBezTo>
                      <a:cubicBezTo>
                        <a:pt x="910" y="118"/>
                        <a:pt x="902" y="126"/>
                        <a:pt x="897" y="132"/>
                      </a:cubicBezTo>
                      <a:cubicBezTo>
                        <a:pt x="896" y="140"/>
                        <a:pt x="894" y="142"/>
                        <a:pt x="887" y="147"/>
                      </a:cubicBezTo>
                      <a:cubicBezTo>
                        <a:pt x="883" y="156"/>
                        <a:pt x="880" y="161"/>
                        <a:pt x="876" y="170"/>
                      </a:cubicBezTo>
                      <a:cubicBezTo>
                        <a:pt x="874" y="182"/>
                        <a:pt x="875" y="209"/>
                        <a:pt x="863" y="215"/>
                      </a:cubicBezTo>
                      <a:cubicBezTo>
                        <a:pt x="855" y="213"/>
                        <a:pt x="848" y="211"/>
                        <a:pt x="840" y="209"/>
                      </a:cubicBezTo>
                      <a:cubicBezTo>
                        <a:pt x="824" y="211"/>
                        <a:pt x="808" y="213"/>
                        <a:pt x="791" y="215"/>
                      </a:cubicBezTo>
                      <a:cubicBezTo>
                        <a:pt x="775" y="214"/>
                        <a:pt x="758" y="207"/>
                        <a:pt x="744" y="215"/>
                      </a:cubicBezTo>
                      <a:cubicBezTo>
                        <a:pt x="734" y="220"/>
                        <a:pt x="732" y="229"/>
                        <a:pt x="720" y="231"/>
                      </a:cubicBezTo>
                      <a:cubicBezTo>
                        <a:pt x="689" y="207"/>
                        <a:pt x="701" y="204"/>
                        <a:pt x="656" y="201"/>
                      </a:cubicBezTo>
                      <a:cubicBezTo>
                        <a:pt x="644" y="193"/>
                        <a:pt x="633" y="187"/>
                        <a:pt x="621" y="179"/>
                      </a:cubicBezTo>
                      <a:cubicBezTo>
                        <a:pt x="617" y="172"/>
                        <a:pt x="614" y="174"/>
                        <a:pt x="608" y="171"/>
                      </a:cubicBezTo>
                      <a:cubicBezTo>
                        <a:pt x="595" y="172"/>
                        <a:pt x="581" y="168"/>
                        <a:pt x="570" y="174"/>
                      </a:cubicBezTo>
                      <a:cubicBezTo>
                        <a:pt x="558" y="181"/>
                        <a:pt x="560" y="188"/>
                        <a:pt x="545" y="191"/>
                      </a:cubicBezTo>
                      <a:cubicBezTo>
                        <a:pt x="540" y="194"/>
                        <a:pt x="531" y="201"/>
                        <a:pt x="531" y="201"/>
                      </a:cubicBezTo>
                      <a:cubicBezTo>
                        <a:pt x="529" y="211"/>
                        <a:pt x="527" y="221"/>
                        <a:pt x="522" y="230"/>
                      </a:cubicBezTo>
                      <a:cubicBezTo>
                        <a:pt x="520" y="242"/>
                        <a:pt x="512" y="247"/>
                        <a:pt x="500" y="249"/>
                      </a:cubicBezTo>
                      <a:cubicBezTo>
                        <a:pt x="491" y="254"/>
                        <a:pt x="490" y="265"/>
                        <a:pt x="480" y="267"/>
                      </a:cubicBezTo>
                      <a:cubicBezTo>
                        <a:pt x="458" y="278"/>
                        <a:pt x="454" y="276"/>
                        <a:pt x="422" y="278"/>
                      </a:cubicBezTo>
                      <a:cubicBezTo>
                        <a:pt x="413" y="280"/>
                        <a:pt x="400" y="287"/>
                        <a:pt x="392" y="293"/>
                      </a:cubicBezTo>
                      <a:cubicBezTo>
                        <a:pt x="376" y="290"/>
                        <a:pt x="369" y="279"/>
                        <a:pt x="351" y="278"/>
                      </a:cubicBezTo>
                      <a:cubicBezTo>
                        <a:pt x="344" y="274"/>
                        <a:pt x="346" y="269"/>
                        <a:pt x="342" y="264"/>
                      </a:cubicBezTo>
                      <a:cubicBezTo>
                        <a:pt x="337" y="258"/>
                        <a:pt x="310" y="249"/>
                        <a:pt x="302" y="246"/>
                      </a:cubicBezTo>
                      <a:cubicBezTo>
                        <a:pt x="294" y="247"/>
                        <a:pt x="281" y="243"/>
                        <a:pt x="278" y="251"/>
                      </a:cubicBezTo>
                      <a:cubicBezTo>
                        <a:pt x="273" y="265"/>
                        <a:pt x="279" y="283"/>
                        <a:pt x="266" y="293"/>
                      </a:cubicBezTo>
                      <a:cubicBezTo>
                        <a:pt x="258" y="291"/>
                        <a:pt x="251" y="288"/>
                        <a:pt x="243" y="287"/>
                      </a:cubicBezTo>
                      <a:cubicBezTo>
                        <a:pt x="237" y="284"/>
                        <a:pt x="229" y="282"/>
                        <a:pt x="222" y="281"/>
                      </a:cubicBezTo>
                      <a:cubicBezTo>
                        <a:pt x="212" y="276"/>
                        <a:pt x="210" y="268"/>
                        <a:pt x="198" y="266"/>
                      </a:cubicBezTo>
                      <a:cubicBezTo>
                        <a:pt x="178" y="267"/>
                        <a:pt x="175" y="262"/>
                        <a:pt x="171" y="279"/>
                      </a:cubicBezTo>
                      <a:cubicBezTo>
                        <a:pt x="169" y="297"/>
                        <a:pt x="159" y="288"/>
                        <a:pt x="143" y="287"/>
                      </a:cubicBezTo>
                      <a:cubicBezTo>
                        <a:pt x="131" y="283"/>
                        <a:pt x="118" y="282"/>
                        <a:pt x="105" y="281"/>
                      </a:cubicBezTo>
                      <a:cubicBezTo>
                        <a:pt x="90" y="277"/>
                        <a:pt x="78" y="273"/>
                        <a:pt x="62" y="272"/>
                      </a:cubicBezTo>
                      <a:cubicBezTo>
                        <a:pt x="34" y="273"/>
                        <a:pt x="42" y="277"/>
                        <a:pt x="21" y="287"/>
                      </a:cubicBezTo>
                      <a:cubicBezTo>
                        <a:pt x="17" y="292"/>
                        <a:pt x="20" y="291"/>
                        <a:pt x="15" y="291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05" name="Freeform 166"/>
                <p:cNvSpPr>
                  <a:spLocks/>
                </p:cNvSpPr>
                <p:nvPr/>
              </p:nvSpPr>
              <p:spPr bwMode="auto">
                <a:xfrm>
                  <a:off x="-1194" y="1714"/>
                  <a:ext cx="565" cy="327"/>
                </a:xfrm>
                <a:custGeom>
                  <a:avLst/>
                  <a:gdLst>
                    <a:gd name="T0" fmla="*/ 17 w 694"/>
                    <a:gd name="T1" fmla="*/ 138 h 409"/>
                    <a:gd name="T2" fmla="*/ 71 w 694"/>
                    <a:gd name="T3" fmla="*/ 151 h 409"/>
                    <a:gd name="T4" fmla="*/ 116 w 694"/>
                    <a:gd name="T5" fmla="*/ 175 h 409"/>
                    <a:gd name="T6" fmla="*/ 174 w 694"/>
                    <a:gd name="T7" fmla="*/ 165 h 409"/>
                    <a:gd name="T8" fmla="*/ 239 w 694"/>
                    <a:gd name="T9" fmla="*/ 138 h 409"/>
                    <a:gd name="T10" fmla="*/ 260 w 694"/>
                    <a:gd name="T11" fmla="*/ 100 h 409"/>
                    <a:gd name="T12" fmla="*/ 300 w 694"/>
                    <a:gd name="T13" fmla="*/ 66 h 409"/>
                    <a:gd name="T14" fmla="*/ 342 w 694"/>
                    <a:gd name="T15" fmla="*/ 58 h 409"/>
                    <a:gd name="T16" fmla="*/ 378 w 694"/>
                    <a:gd name="T17" fmla="*/ 79 h 409"/>
                    <a:gd name="T18" fmla="*/ 425 w 694"/>
                    <a:gd name="T19" fmla="*/ 94 h 409"/>
                    <a:gd name="T20" fmla="*/ 488 w 694"/>
                    <a:gd name="T21" fmla="*/ 105 h 409"/>
                    <a:gd name="T22" fmla="*/ 590 w 694"/>
                    <a:gd name="T23" fmla="*/ 100 h 409"/>
                    <a:gd name="T24" fmla="*/ 609 w 694"/>
                    <a:gd name="T25" fmla="*/ 58 h 409"/>
                    <a:gd name="T26" fmla="*/ 641 w 694"/>
                    <a:gd name="T27" fmla="*/ 6 h 409"/>
                    <a:gd name="T28" fmla="*/ 671 w 694"/>
                    <a:gd name="T29" fmla="*/ 36 h 409"/>
                    <a:gd name="T30" fmla="*/ 687 w 694"/>
                    <a:gd name="T31" fmla="*/ 94 h 409"/>
                    <a:gd name="T32" fmla="*/ 660 w 694"/>
                    <a:gd name="T33" fmla="*/ 136 h 409"/>
                    <a:gd name="T34" fmla="*/ 665 w 694"/>
                    <a:gd name="T35" fmla="*/ 199 h 409"/>
                    <a:gd name="T36" fmla="*/ 651 w 694"/>
                    <a:gd name="T37" fmla="*/ 253 h 409"/>
                    <a:gd name="T38" fmla="*/ 651 w 694"/>
                    <a:gd name="T39" fmla="*/ 301 h 409"/>
                    <a:gd name="T40" fmla="*/ 618 w 694"/>
                    <a:gd name="T41" fmla="*/ 376 h 409"/>
                    <a:gd name="T42" fmla="*/ 525 w 694"/>
                    <a:gd name="T43" fmla="*/ 381 h 409"/>
                    <a:gd name="T44" fmla="*/ 411 w 694"/>
                    <a:gd name="T45" fmla="*/ 375 h 409"/>
                    <a:gd name="T46" fmla="*/ 336 w 694"/>
                    <a:gd name="T47" fmla="*/ 376 h 409"/>
                    <a:gd name="T48" fmla="*/ 254 w 694"/>
                    <a:gd name="T49" fmla="*/ 390 h 409"/>
                    <a:gd name="T50" fmla="*/ 189 w 694"/>
                    <a:gd name="T51" fmla="*/ 394 h 409"/>
                    <a:gd name="T52" fmla="*/ 158 w 694"/>
                    <a:gd name="T53" fmla="*/ 408 h 409"/>
                    <a:gd name="T54" fmla="*/ 104 w 694"/>
                    <a:gd name="T55" fmla="*/ 354 h 409"/>
                    <a:gd name="T56" fmla="*/ 78 w 694"/>
                    <a:gd name="T57" fmla="*/ 301 h 409"/>
                    <a:gd name="T58" fmla="*/ 63 w 694"/>
                    <a:gd name="T59" fmla="*/ 267 h 409"/>
                    <a:gd name="T60" fmla="*/ 45 w 694"/>
                    <a:gd name="T61" fmla="*/ 229 h 409"/>
                    <a:gd name="T62" fmla="*/ 30 w 694"/>
                    <a:gd name="T63" fmla="*/ 195 h 409"/>
                    <a:gd name="T64" fmla="*/ 0 w 694"/>
                    <a:gd name="T65" fmla="*/ 177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694" h="409">
                      <a:moveTo>
                        <a:pt x="0" y="177"/>
                      </a:moveTo>
                      <a:cubicBezTo>
                        <a:pt x="2" y="160"/>
                        <a:pt x="2" y="147"/>
                        <a:pt x="17" y="138"/>
                      </a:cubicBezTo>
                      <a:cubicBezTo>
                        <a:pt x="26" y="127"/>
                        <a:pt x="36" y="137"/>
                        <a:pt x="47" y="139"/>
                      </a:cubicBezTo>
                      <a:cubicBezTo>
                        <a:pt x="54" y="143"/>
                        <a:pt x="63" y="149"/>
                        <a:pt x="71" y="151"/>
                      </a:cubicBezTo>
                      <a:cubicBezTo>
                        <a:pt x="83" y="157"/>
                        <a:pt x="77" y="166"/>
                        <a:pt x="95" y="169"/>
                      </a:cubicBezTo>
                      <a:cubicBezTo>
                        <a:pt x="101" y="172"/>
                        <a:pt x="109" y="174"/>
                        <a:pt x="116" y="175"/>
                      </a:cubicBezTo>
                      <a:cubicBezTo>
                        <a:pt x="124" y="179"/>
                        <a:pt x="128" y="178"/>
                        <a:pt x="137" y="177"/>
                      </a:cubicBezTo>
                      <a:cubicBezTo>
                        <a:pt x="146" y="170"/>
                        <a:pt x="163" y="166"/>
                        <a:pt x="174" y="165"/>
                      </a:cubicBezTo>
                      <a:cubicBezTo>
                        <a:pt x="187" y="162"/>
                        <a:pt x="199" y="158"/>
                        <a:pt x="212" y="156"/>
                      </a:cubicBezTo>
                      <a:cubicBezTo>
                        <a:pt x="220" y="150"/>
                        <a:pt x="229" y="140"/>
                        <a:pt x="239" y="138"/>
                      </a:cubicBezTo>
                      <a:cubicBezTo>
                        <a:pt x="244" y="135"/>
                        <a:pt x="247" y="134"/>
                        <a:pt x="251" y="129"/>
                      </a:cubicBezTo>
                      <a:cubicBezTo>
                        <a:pt x="253" y="119"/>
                        <a:pt x="255" y="109"/>
                        <a:pt x="260" y="100"/>
                      </a:cubicBezTo>
                      <a:cubicBezTo>
                        <a:pt x="262" y="91"/>
                        <a:pt x="275" y="83"/>
                        <a:pt x="284" y="81"/>
                      </a:cubicBezTo>
                      <a:cubicBezTo>
                        <a:pt x="288" y="74"/>
                        <a:pt x="293" y="71"/>
                        <a:pt x="300" y="66"/>
                      </a:cubicBezTo>
                      <a:cubicBezTo>
                        <a:pt x="304" y="59"/>
                        <a:pt x="312" y="58"/>
                        <a:pt x="320" y="57"/>
                      </a:cubicBezTo>
                      <a:cubicBezTo>
                        <a:pt x="327" y="57"/>
                        <a:pt x="335" y="57"/>
                        <a:pt x="342" y="58"/>
                      </a:cubicBezTo>
                      <a:cubicBezTo>
                        <a:pt x="351" y="59"/>
                        <a:pt x="356" y="68"/>
                        <a:pt x="365" y="70"/>
                      </a:cubicBezTo>
                      <a:cubicBezTo>
                        <a:pt x="369" y="73"/>
                        <a:pt x="374" y="76"/>
                        <a:pt x="378" y="79"/>
                      </a:cubicBezTo>
                      <a:cubicBezTo>
                        <a:pt x="382" y="85"/>
                        <a:pt x="388" y="87"/>
                        <a:pt x="395" y="88"/>
                      </a:cubicBezTo>
                      <a:cubicBezTo>
                        <a:pt x="404" y="92"/>
                        <a:pt x="415" y="92"/>
                        <a:pt x="425" y="94"/>
                      </a:cubicBezTo>
                      <a:cubicBezTo>
                        <a:pt x="438" y="100"/>
                        <a:pt x="443" y="115"/>
                        <a:pt x="458" y="118"/>
                      </a:cubicBezTo>
                      <a:cubicBezTo>
                        <a:pt x="481" y="116"/>
                        <a:pt x="471" y="108"/>
                        <a:pt x="488" y="105"/>
                      </a:cubicBezTo>
                      <a:cubicBezTo>
                        <a:pt x="500" y="99"/>
                        <a:pt x="533" y="100"/>
                        <a:pt x="546" y="99"/>
                      </a:cubicBezTo>
                      <a:cubicBezTo>
                        <a:pt x="561" y="97"/>
                        <a:pt x="575" y="97"/>
                        <a:pt x="590" y="100"/>
                      </a:cubicBezTo>
                      <a:cubicBezTo>
                        <a:pt x="601" y="99"/>
                        <a:pt x="604" y="101"/>
                        <a:pt x="608" y="91"/>
                      </a:cubicBezTo>
                      <a:cubicBezTo>
                        <a:pt x="608" y="80"/>
                        <a:pt x="608" y="69"/>
                        <a:pt x="609" y="58"/>
                      </a:cubicBezTo>
                      <a:cubicBezTo>
                        <a:pt x="609" y="54"/>
                        <a:pt x="632" y="22"/>
                        <a:pt x="636" y="19"/>
                      </a:cubicBezTo>
                      <a:cubicBezTo>
                        <a:pt x="638" y="15"/>
                        <a:pt x="639" y="10"/>
                        <a:pt x="641" y="6"/>
                      </a:cubicBezTo>
                      <a:cubicBezTo>
                        <a:pt x="655" y="7"/>
                        <a:pt x="655" y="6"/>
                        <a:pt x="665" y="12"/>
                      </a:cubicBezTo>
                      <a:cubicBezTo>
                        <a:pt x="675" y="25"/>
                        <a:pt x="657" y="0"/>
                        <a:pt x="671" y="36"/>
                      </a:cubicBezTo>
                      <a:cubicBezTo>
                        <a:pt x="672" y="38"/>
                        <a:pt x="686" y="47"/>
                        <a:pt x="689" y="54"/>
                      </a:cubicBezTo>
                      <a:cubicBezTo>
                        <a:pt x="691" y="68"/>
                        <a:pt x="694" y="80"/>
                        <a:pt x="687" y="94"/>
                      </a:cubicBezTo>
                      <a:cubicBezTo>
                        <a:pt x="684" y="107"/>
                        <a:pt x="679" y="110"/>
                        <a:pt x="669" y="120"/>
                      </a:cubicBezTo>
                      <a:cubicBezTo>
                        <a:pt x="665" y="124"/>
                        <a:pt x="660" y="136"/>
                        <a:pt x="660" y="136"/>
                      </a:cubicBezTo>
                      <a:cubicBezTo>
                        <a:pt x="656" y="155"/>
                        <a:pt x="656" y="153"/>
                        <a:pt x="660" y="189"/>
                      </a:cubicBezTo>
                      <a:cubicBezTo>
                        <a:pt x="660" y="193"/>
                        <a:pt x="665" y="199"/>
                        <a:pt x="665" y="199"/>
                      </a:cubicBezTo>
                      <a:cubicBezTo>
                        <a:pt x="663" y="210"/>
                        <a:pt x="662" y="211"/>
                        <a:pt x="657" y="219"/>
                      </a:cubicBezTo>
                      <a:cubicBezTo>
                        <a:pt x="656" y="230"/>
                        <a:pt x="656" y="243"/>
                        <a:pt x="651" y="253"/>
                      </a:cubicBezTo>
                      <a:cubicBezTo>
                        <a:pt x="649" y="263"/>
                        <a:pt x="646" y="268"/>
                        <a:pt x="653" y="277"/>
                      </a:cubicBezTo>
                      <a:cubicBezTo>
                        <a:pt x="655" y="285"/>
                        <a:pt x="653" y="293"/>
                        <a:pt x="651" y="301"/>
                      </a:cubicBezTo>
                      <a:cubicBezTo>
                        <a:pt x="649" y="320"/>
                        <a:pt x="644" y="332"/>
                        <a:pt x="636" y="349"/>
                      </a:cubicBezTo>
                      <a:cubicBezTo>
                        <a:pt x="634" y="360"/>
                        <a:pt x="631" y="373"/>
                        <a:pt x="618" y="376"/>
                      </a:cubicBezTo>
                      <a:cubicBezTo>
                        <a:pt x="609" y="380"/>
                        <a:pt x="600" y="381"/>
                        <a:pt x="590" y="382"/>
                      </a:cubicBezTo>
                      <a:cubicBezTo>
                        <a:pt x="571" y="394"/>
                        <a:pt x="546" y="383"/>
                        <a:pt x="525" y="381"/>
                      </a:cubicBezTo>
                      <a:cubicBezTo>
                        <a:pt x="516" y="377"/>
                        <a:pt x="508" y="376"/>
                        <a:pt x="500" y="370"/>
                      </a:cubicBezTo>
                      <a:cubicBezTo>
                        <a:pt x="470" y="371"/>
                        <a:pt x="441" y="374"/>
                        <a:pt x="411" y="375"/>
                      </a:cubicBezTo>
                      <a:cubicBezTo>
                        <a:pt x="400" y="383"/>
                        <a:pt x="391" y="380"/>
                        <a:pt x="378" y="378"/>
                      </a:cubicBezTo>
                      <a:cubicBezTo>
                        <a:pt x="365" y="371"/>
                        <a:pt x="352" y="376"/>
                        <a:pt x="336" y="376"/>
                      </a:cubicBezTo>
                      <a:cubicBezTo>
                        <a:pt x="324" y="396"/>
                        <a:pt x="307" y="387"/>
                        <a:pt x="282" y="388"/>
                      </a:cubicBezTo>
                      <a:cubicBezTo>
                        <a:pt x="273" y="389"/>
                        <a:pt x="263" y="390"/>
                        <a:pt x="254" y="390"/>
                      </a:cubicBezTo>
                      <a:cubicBezTo>
                        <a:pt x="238" y="391"/>
                        <a:pt x="223" y="390"/>
                        <a:pt x="207" y="391"/>
                      </a:cubicBezTo>
                      <a:cubicBezTo>
                        <a:pt x="201" y="391"/>
                        <a:pt x="189" y="394"/>
                        <a:pt x="189" y="394"/>
                      </a:cubicBezTo>
                      <a:cubicBezTo>
                        <a:pt x="181" y="400"/>
                        <a:pt x="186" y="407"/>
                        <a:pt x="176" y="409"/>
                      </a:cubicBezTo>
                      <a:cubicBezTo>
                        <a:pt x="170" y="409"/>
                        <a:pt x="164" y="409"/>
                        <a:pt x="158" y="408"/>
                      </a:cubicBezTo>
                      <a:cubicBezTo>
                        <a:pt x="144" y="406"/>
                        <a:pt x="137" y="387"/>
                        <a:pt x="126" y="381"/>
                      </a:cubicBezTo>
                      <a:cubicBezTo>
                        <a:pt x="120" y="371"/>
                        <a:pt x="111" y="363"/>
                        <a:pt x="104" y="354"/>
                      </a:cubicBezTo>
                      <a:cubicBezTo>
                        <a:pt x="102" y="347"/>
                        <a:pt x="101" y="337"/>
                        <a:pt x="98" y="331"/>
                      </a:cubicBezTo>
                      <a:cubicBezTo>
                        <a:pt x="92" y="321"/>
                        <a:pt x="83" y="312"/>
                        <a:pt x="78" y="301"/>
                      </a:cubicBezTo>
                      <a:cubicBezTo>
                        <a:pt x="77" y="293"/>
                        <a:pt x="74" y="288"/>
                        <a:pt x="68" y="282"/>
                      </a:cubicBezTo>
                      <a:cubicBezTo>
                        <a:pt x="66" y="277"/>
                        <a:pt x="65" y="272"/>
                        <a:pt x="63" y="267"/>
                      </a:cubicBezTo>
                      <a:cubicBezTo>
                        <a:pt x="62" y="260"/>
                        <a:pt x="60" y="253"/>
                        <a:pt x="57" y="247"/>
                      </a:cubicBezTo>
                      <a:cubicBezTo>
                        <a:pt x="55" y="237"/>
                        <a:pt x="52" y="236"/>
                        <a:pt x="45" y="229"/>
                      </a:cubicBezTo>
                      <a:cubicBezTo>
                        <a:pt x="44" y="220"/>
                        <a:pt x="45" y="216"/>
                        <a:pt x="38" y="211"/>
                      </a:cubicBezTo>
                      <a:cubicBezTo>
                        <a:pt x="36" y="203"/>
                        <a:pt x="36" y="200"/>
                        <a:pt x="30" y="195"/>
                      </a:cubicBezTo>
                      <a:cubicBezTo>
                        <a:pt x="29" y="188"/>
                        <a:pt x="22" y="184"/>
                        <a:pt x="15" y="183"/>
                      </a:cubicBezTo>
                      <a:cubicBezTo>
                        <a:pt x="11" y="181"/>
                        <a:pt x="4" y="177"/>
                        <a:pt x="0" y="177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06" name="Freeform 167"/>
                <p:cNvSpPr>
                  <a:spLocks/>
                </p:cNvSpPr>
                <p:nvPr/>
              </p:nvSpPr>
              <p:spPr bwMode="auto">
                <a:xfrm>
                  <a:off x="-1797" y="1836"/>
                  <a:ext cx="655" cy="582"/>
                </a:xfrm>
                <a:custGeom>
                  <a:avLst/>
                  <a:gdLst>
                    <a:gd name="T0" fmla="*/ 218 w 804"/>
                    <a:gd name="T1" fmla="*/ 82 h 724"/>
                    <a:gd name="T2" fmla="*/ 306 w 804"/>
                    <a:gd name="T3" fmla="*/ 36 h 724"/>
                    <a:gd name="T4" fmla="*/ 432 w 804"/>
                    <a:gd name="T5" fmla="*/ 40 h 724"/>
                    <a:gd name="T6" fmla="*/ 488 w 804"/>
                    <a:gd name="T7" fmla="*/ 24 h 724"/>
                    <a:gd name="T8" fmla="*/ 532 w 804"/>
                    <a:gd name="T9" fmla="*/ 8 h 724"/>
                    <a:gd name="T10" fmla="*/ 642 w 804"/>
                    <a:gd name="T11" fmla="*/ 22 h 724"/>
                    <a:gd name="T12" fmla="*/ 670 w 804"/>
                    <a:gd name="T13" fmla="*/ 0 h 724"/>
                    <a:gd name="T14" fmla="*/ 714 w 804"/>
                    <a:gd name="T15" fmla="*/ 16 h 724"/>
                    <a:gd name="T16" fmla="*/ 786 w 804"/>
                    <a:gd name="T17" fmla="*/ 36 h 724"/>
                    <a:gd name="T18" fmla="*/ 780 w 804"/>
                    <a:gd name="T19" fmla="*/ 66 h 724"/>
                    <a:gd name="T20" fmla="*/ 754 w 804"/>
                    <a:gd name="T21" fmla="*/ 78 h 724"/>
                    <a:gd name="T22" fmla="*/ 714 w 804"/>
                    <a:gd name="T23" fmla="*/ 106 h 724"/>
                    <a:gd name="T24" fmla="*/ 672 w 804"/>
                    <a:gd name="T25" fmla="*/ 184 h 724"/>
                    <a:gd name="T26" fmla="*/ 706 w 804"/>
                    <a:gd name="T27" fmla="*/ 220 h 724"/>
                    <a:gd name="T28" fmla="*/ 732 w 804"/>
                    <a:gd name="T29" fmla="*/ 308 h 724"/>
                    <a:gd name="T30" fmla="*/ 752 w 804"/>
                    <a:gd name="T31" fmla="*/ 344 h 724"/>
                    <a:gd name="T32" fmla="*/ 744 w 804"/>
                    <a:gd name="T33" fmla="*/ 378 h 724"/>
                    <a:gd name="T34" fmla="*/ 680 w 804"/>
                    <a:gd name="T35" fmla="*/ 390 h 724"/>
                    <a:gd name="T36" fmla="*/ 770 w 804"/>
                    <a:gd name="T37" fmla="*/ 406 h 724"/>
                    <a:gd name="T38" fmla="*/ 740 w 804"/>
                    <a:gd name="T39" fmla="*/ 452 h 724"/>
                    <a:gd name="T40" fmla="*/ 702 w 804"/>
                    <a:gd name="T41" fmla="*/ 490 h 724"/>
                    <a:gd name="T42" fmla="*/ 648 w 804"/>
                    <a:gd name="T43" fmla="*/ 526 h 724"/>
                    <a:gd name="T44" fmla="*/ 614 w 804"/>
                    <a:gd name="T45" fmla="*/ 546 h 724"/>
                    <a:gd name="T46" fmla="*/ 630 w 804"/>
                    <a:gd name="T47" fmla="*/ 564 h 724"/>
                    <a:gd name="T48" fmla="*/ 656 w 804"/>
                    <a:gd name="T49" fmla="*/ 602 h 724"/>
                    <a:gd name="T50" fmla="*/ 636 w 804"/>
                    <a:gd name="T51" fmla="*/ 632 h 724"/>
                    <a:gd name="T52" fmla="*/ 602 w 804"/>
                    <a:gd name="T53" fmla="*/ 724 h 724"/>
                    <a:gd name="T54" fmla="*/ 572 w 804"/>
                    <a:gd name="T55" fmla="*/ 698 h 724"/>
                    <a:gd name="T56" fmla="*/ 508 w 804"/>
                    <a:gd name="T57" fmla="*/ 666 h 724"/>
                    <a:gd name="T58" fmla="*/ 444 w 804"/>
                    <a:gd name="T59" fmla="*/ 622 h 724"/>
                    <a:gd name="T60" fmla="*/ 396 w 804"/>
                    <a:gd name="T61" fmla="*/ 592 h 724"/>
                    <a:gd name="T62" fmla="*/ 350 w 804"/>
                    <a:gd name="T63" fmla="*/ 592 h 724"/>
                    <a:gd name="T64" fmla="*/ 270 w 804"/>
                    <a:gd name="T65" fmla="*/ 572 h 724"/>
                    <a:gd name="T66" fmla="*/ 136 w 804"/>
                    <a:gd name="T67" fmla="*/ 590 h 724"/>
                    <a:gd name="T68" fmla="*/ 102 w 804"/>
                    <a:gd name="T69" fmla="*/ 518 h 724"/>
                    <a:gd name="T70" fmla="*/ 84 w 804"/>
                    <a:gd name="T71" fmla="*/ 478 h 724"/>
                    <a:gd name="T72" fmla="*/ 4 w 804"/>
                    <a:gd name="T73" fmla="*/ 428 h 724"/>
                    <a:gd name="T74" fmla="*/ 28 w 804"/>
                    <a:gd name="T75" fmla="*/ 278 h 724"/>
                    <a:gd name="T76" fmla="*/ 80 w 804"/>
                    <a:gd name="T77" fmla="*/ 294 h 724"/>
                    <a:gd name="T78" fmla="*/ 150 w 804"/>
                    <a:gd name="T79" fmla="*/ 308 h 724"/>
                    <a:gd name="T80" fmla="*/ 236 w 804"/>
                    <a:gd name="T81" fmla="*/ 312 h 724"/>
                    <a:gd name="T82" fmla="*/ 264 w 804"/>
                    <a:gd name="T83" fmla="*/ 288 h 724"/>
                    <a:gd name="T84" fmla="*/ 298 w 804"/>
                    <a:gd name="T85" fmla="*/ 262 h 724"/>
                    <a:gd name="T86" fmla="*/ 262 w 804"/>
                    <a:gd name="T87" fmla="*/ 178 h 724"/>
                    <a:gd name="T88" fmla="*/ 230 w 804"/>
                    <a:gd name="T89" fmla="*/ 128 h 724"/>
                    <a:gd name="T90" fmla="*/ 192 w 804"/>
                    <a:gd name="T91" fmla="*/ 88 h 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804" h="724">
                      <a:moveTo>
                        <a:pt x="182" y="80"/>
                      </a:moveTo>
                      <a:cubicBezTo>
                        <a:pt x="202" y="87"/>
                        <a:pt x="190" y="84"/>
                        <a:pt x="218" y="82"/>
                      </a:cubicBezTo>
                      <a:cubicBezTo>
                        <a:pt x="227" y="79"/>
                        <a:pt x="230" y="70"/>
                        <a:pt x="238" y="64"/>
                      </a:cubicBezTo>
                      <a:cubicBezTo>
                        <a:pt x="251" y="45"/>
                        <a:pt x="285" y="43"/>
                        <a:pt x="306" y="36"/>
                      </a:cubicBezTo>
                      <a:cubicBezTo>
                        <a:pt x="335" y="38"/>
                        <a:pt x="333" y="39"/>
                        <a:pt x="354" y="46"/>
                      </a:cubicBezTo>
                      <a:cubicBezTo>
                        <a:pt x="385" y="42"/>
                        <a:pt x="388" y="42"/>
                        <a:pt x="432" y="40"/>
                      </a:cubicBezTo>
                      <a:cubicBezTo>
                        <a:pt x="441" y="37"/>
                        <a:pt x="448" y="32"/>
                        <a:pt x="458" y="30"/>
                      </a:cubicBezTo>
                      <a:cubicBezTo>
                        <a:pt x="472" y="21"/>
                        <a:pt x="457" y="29"/>
                        <a:pt x="488" y="24"/>
                      </a:cubicBezTo>
                      <a:cubicBezTo>
                        <a:pt x="498" y="22"/>
                        <a:pt x="505" y="17"/>
                        <a:pt x="514" y="14"/>
                      </a:cubicBezTo>
                      <a:cubicBezTo>
                        <a:pt x="514" y="14"/>
                        <a:pt x="529" y="9"/>
                        <a:pt x="532" y="8"/>
                      </a:cubicBezTo>
                      <a:cubicBezTo>
                        <a:pt x="534" y="7"/>
                        <a:pt x="538" y="6"/>
                        <a:pt x="538" y="6"/>
                      </a:cubicBezTo>
                      <a:cubicBezTo>
                        <a:pt x="573" y="9"/>
                        <a:pt x="608" y="13"/>
                        <a:pt x="642" y="22"/>
                      </a:cubicBezTo>
                      <a:cubicBezTo>
                        <a:pt x="659" y="19"/>
                        <a:pt x="648" y="17"/>
                        <a:pt x="658" y="8"/>
                      </a:cubicBezTo>
                      <a:cubicBezTo>
                        <a:pt x="662" y="5"/>
                        <a:pt x="670" y="0"/>
                        <a:pt x="670" y="0"/>
                      </a:cubicBezTo>
                      <a:cubicBezTo>
                        <a:pt x="680" y="1"/>
                        <a:pt x="690" y="0"/>
                        <a:pt x="700" y="2"/>
                      </a:cubicBezTo>
                      <a:cubicBezTo>
                        <a:pt x="709" y="3"/>
                        <a:pt x="706" y="13"/>
                        <a:pt x="714" y="16"/>
                      </a:cubicBezTo>
                      <a:cubicBezTo>
                        <a:pt x="733" y="23"/>
                        <a:pt x="752" y="26"/>
                        <a:pt x="772" y="28"/>
                      </a:cubicBezTo>
                      <a:cubicBezTo>
                        <a:pt x="780" y="33"/>
                        <a:pt x="777" y="39"/>
                        <a:pt x="786" y="36"/>
                      </a:cubicBezTo>
                      <a:cubicBezTo>
                        <a:pt x="804" y="45"/>
                        <a:pt x="800" y="38"/>
                        <a:pt x="804" y="50"/>
                      </a:cubicBezTo>
                      <a:cubicBezTo>
                        <a:pt x="788" y="53"/>
                        <a:pt x="790" y="56"/>
                        <a:pt x="780" y="66"/>
                      </a:cubicBezTo>
                      <a:cubicBezTo>
                        <a:pt x="778" y="72"/>
                        <a:pt x="774" y="84"/>
                        <a:pt x="774" y="84"/>
                      </a:cubicBezTo>
                      <a:cubicBezTo>
                        <a:pt x="743" y="80"/>
                        <a:pt x="771" y="86"/>
                        <a:pt x="754" y="78"/>
                      </a:cubicBezTo>
                      <a:cubicBezTo>
                        <a:pt x="750" y="76"/>
                        <a:pt x="742" y="74"/>
                        <a:pt x="742" y="74"/>
                      </a:cubicBezTo>
                      <a:cubicBezTo>
                        <a:pt x="723" y="87"/>
                        <a:pt x="744" y="102"/>
                        <a:pt x="714" y="106"/>
                      </a:cubicBezTo>
                      <a:cubicBezTo>
                        <a:pt x="707" y="126"/>
                        <a:pt x="695" y="143"/>
                        <a:pt x="684" y="160"/>
                      </a:cubicBezTo>
                      <a:cubicBezTo>
                        <a:pt x="678" y="169"/>
                        <a:pt x="676" y="173"/>
                        <a:pt x="672" y="184"/>
                      </a:cubicBezTo>
                      <a:cubicBezTo>
                        <a:pt x="671" y="186"/>
                        <a:pt x="670" y="190"/>
                        <a:pt x="670" y="190"/>
                      </a:cubicBezTo>
                      <a:cubicBezTo>
                        <a:pt x="675" y="217"/>
                        <a:pt x="681" y="216"/>
                        <a:pt x="706" y="220"/>
                      </a:cubicBezTo>
                      <a:cubicBezTo>
                        <a:pt x="717" y="224"/>
                        <a:pt x="725" y="221"/>
                        <a:pt x="728" y="234"/>
                      </a:cubicBezTo>
                      <a:cubicBezTo>
                        <a:pt x="729" y="257"/>
                        <a:pt x="726" y="284"/>
                        <a:pt x="732" y="308"/>
                      </a:cubicBezTo>
                      <a:cubicBezTo>
                        <a:pt x="734" y="316"/>
                        <a:pt x="740" y="325"/>
                        <a:pt x="744" y="332"/>
                      </a:cubicBezTo>
                      <a:cubicBezTo>
                        <a:pt x="746" y="336"/>
                        <a:pt x="752" y="344"/>
                        <a:pt x="752" y="344"/>
                      </a:cubicBezTo>
                      <a:cubicBezTo>
                        <a:pt x="750" y="350"/>
                        <a:pt x="746" y="362"/>
                        <a:pt x="746" y="362"/>
                      </a:cubicBezTo>
                      <a:cubicBezTo>
                        <a:pt x="745" y="367"/>
                        <a:pt x="747" y="374"/>
                        <a:pt x="744" y="378"/>
                      </a:cubicBezTo>
                      <a:cubicBezTo>
                        <a:pt x="742" y="381"/>
                        <a:pt x="737" y="379"/>
                        <a:pt x="734" y="380"/>
                      </a:cubicBezTo>
                      <a:cubicBezTo>
                        <a:pt x="715" y="385"/>
                        <a:pt x="700" y="388"/>
                        <a:pt x="680" y="390"/>
                      </a:cubicBezTo>
                      <a:cubicBezTo>
                        <a:pt x="673" y="396"/>
                        <a:pt x="679" y="404"/>
                        <a:pt x="694" y="408"/>
                      </a:cubicBezTo>
                      <a:cubicBezTo>
                        <a:pt x="709" y="411"/>
                        <a:pt x="760" y="402"/>
                        <a:pt x="770" y="406"/>
                      </a:cubicBezTo>
                      <a:cubicBezTo>
                        <a:pt x="775" y="422"/>
                        <a:pt x="772" y="429"/>
                        <a:pt x="754" y="432"/>
                      </a:cubicBezTo>
                      <a:cubicBezTo>
                        <a:pt x="751" y="440"/>
                        <a:pt x="748" y="449"/>
                        <a:pt x="740" y="452"/>
                      </a:cubicBezTo>
                      <a:cubicBezTo>
                        <a:pt x="737" y="460"/>
                        <a:pt x="735" y="463"/>
                        <a:pt x="728" y="468"/>
                      </a:cubicBezTo>
                      <a:cubicBezTo>
                        <a:pt x="720" y="480"/>
                        <a:pt x="716" y="487"/>
                        <a:pt x="702" y="490"/>
                      </a:cubicBezTo>
                      <a:cubicBezTo>
                        <a:pt x="698" y="493"/>
                        <a:pt x="696" y="498"/>
                        <a:pt x="692" y="500"/>
                      </a:cubicBezTo>
                      <a:cubicBezTo>
                        <a:pt x="676" y="510"/>
                        <a:pt x="663" y="511"/>
                        <a:pt x="648" y="526"/>
                      </a:cubicBezTo>
                      <a:cubicBezTo>
                        <a:pt x="644" y="530"/>
                        <a:pt x="637" y="531"/>
                        <a:pt x="632" y="534"/>
                      </a:cubicBezTo>
                      <a:cubicBezTo>
                        <a:pt x="626" y="538"/>
                        <a:pt x="614" y="546"/>
                        <a:pt x="614" y="546"/>
                      </a:cubicBezTo>
                      <a:cubicBezTo>
                        <a:pt x="612" y="549"/>
                        <a:pt x="606" y="554"/>
                        <a:pt x="612" y="558"/>
                      </a:cubicBezTo>
                      <a:cubicBezTo>
                        <a:pt x="617" y="562"/>
                        <a:pt x="630" y="564"/>
                        <a:pt x="630" y="564"/>
                      </a:cubicBezTo>
                      <a:cubicBezTo>
                        <a:pt x="637" y="574"/>
                        <a:pt x="649" y="580"/>
                        <a:pt x="660" y="584"/>
                      </a:cubicBezTo>
                      <a:cubicBezTo>
                        <a:pt x="666" y="593"/>
                        <a:pt x="664" y="596"/>
                        <a:pt x="656" y="602"/>
                      </a:cubicBezTo>
                      <a:cubicBezTo>
                        <a:pt x="652" y="609"/>
                        <a:pt x="649" y="614"/>
                        <a:pt x="644" y="620"/>
                      </a:cubicBezTo>
                      <a:cubicBezTo>
                        <a:pt x="641" y="624"/>
                        <a:pt x="636" y="632"/>
                        <a:pt x="636" y="632"/>
                      </a:cubicBezTo>
                      <a:cubicBezTo>
                        <a:pt x="634" y="651"/>
                        <a:pt x="634" y="660"/>
                        <a:pt x="624" y="674"/>
                      </a:cubicBezTo>
                      <a:cubicBezTo>
                        <a:pt x="620" y="688"/>
                        <a:pt x="610" y="712"/>
                        <a:pt x="602" y="724"/>
                      </a:cubicBezTo>
                      <a:cubicBezTo>
                        <a:pt x="595" y="723"/>
                        <a:pt x="588" y="724"/>
                        <a:pt x="582" y="722"/>
                      </a:cubicBezTo>
                      <a:cubicBezTo>
                        <a:pt x="575" y="720"/>
                        <a:pt x="576" y="704"/>
                        <a:pt x="572" y="698"/>
                      </a:cubicBezTo>
                      <a:cubicBezTo>
                        <a:pt x="563" y="685"/>
                        <a:pt x="551" y="663"/>
                        <a:pt x="536" y="658"/>
                      </a:cubicBezTo>
                      <a:cubicBezTo>
                        <a:pt x="522" y="660"/>
                        <a:pt x="520" y="662"/>
                        <a:pt x="508" y="666"/>
                      </a:cubicBezTo>
                      <a:cubicBezTo>
                        <a:pt x="491" y="662"/>
                        <a:pt x="497" y="649"/>
                        <a:pt x="486" y="640"/>
                      </a:cubicBezTo>
                      <a:cubicBezTo>
                        <a:pt x="475" y="631"/>
                        <a:pt x="457" y="629"/>
                        <a:pt x="444" y="622"/>
                      </a:cubicBezTo>
                      <a:cubicBezTo>
                        <a:pt x="432" y="615"/>
                        <a:pt x="419" y="608"/>
                        <a:pt x="408" y="600"/>
                      </a:cubicBezTo>
                      <a:cubicBezTo>
                        <a:pt x="404" y="597"/>
                        <a:pt x="396" y="592"/>
                        <a:pt x="396" y="592"/>
                      </a:cubicBezTo>
                      <a:cubicBezTo>
                        <a:pt x="380" y="603"/>
                        <a:pt x="389" y="601"/>
                        <a:pt x="368" y="598"/>
                      </a:cubicBezTo>
                      <a:cubicBezTo>
                        <a:pt x="361" y="591"/>
                        <a:pt x="359" y="589"/>
                        <a:pt x="350" y="592"/>
                      </a:cubicBezTo>
                      <a:cubicBezTo>
                        <a:pt x="341" y="590"/>
                        <a:pt x="332" y="584"/>
                        <a:pt x="324" y="582"/>
                      </a:cubicBezTo>
                      <a:cubicBezTo>
                        <a:pt x="306" y="578"/>
                        <a:pt x="288" y="578"/>
                        <a:pt x="270" y="572"/>
                      </a:cubicBezTo>
                      <a:cubicBezTo>
                        <a:pt x="258" y="560"/>
                        <a:pt x="225" y="574"/>
                        <a:pt x="210" y="584"/>
                      </a:cubicBezTo>
                      <a:cubicBezTo>
                        <a:pt x="191" y="613"/>
                        <a:pt x="203" y="592"/>
                        <a:pt x="136" y="590"/>
                      </a:cubicBezTo>
                      <a:cubicBezTo>
                        <a:pt x="126" y="577"/>
                        <a:pt x="119" y="561"/>
                        <a:pt x="114" y="546"/>
                      </a:cubicBezTo>
                      <a:cubicBezTo>
                        <a:pt x="110" y="533"/>
                        <a:pt x="113" y="525"/>
                        <a:pt x="102" y="518"/>
                      </a:cubicBezTo>
                      <a:cubicBezTo>
                        <a:pt x="99" y="510"/>
                        <a:pt x="101" y="504"/>
                        <a:pt x="104" y="496"/>
                      </a:cubicBezTo>
                      <a:cubicBezTo>
                        <a:pt x="101" y="486"/>
                        <a:pt x="94" y="481"/>
                        <a:pt x="84" y="478"/>
                      </a:cubicBezTo>
                      <a:cubicBezTo>
                        <a:pt x="68" y="462"/>
                        <a:pt x="56" y="460"/>
                        <a:pt x="34" y="458"/>
                      </a:cubicBezTo>
                      <a:cubicBezTo>
                        <a:pt x="20" y="454"/>
                        <a:pt x="9" y="442"/>
                        <a:pt x="4" y="428"/>
                      </a:cubicBezTo>
                      <a:cubicBezTo>
                        <a:pt x="0" y="398"/>
                        <a:pt x="4" y="385"/>
                        <a:pt x="20" y="360"/>
                      </a:cubicBezTo>
                      <a:cubicBezTo>
                        <a:pt x="20" y="350"/>
                        <a:pt x="19" y="292"/>
                        <a:pt x="28" y="278"/>
                      </a:cubicBezTo>
                      <a:cubicBezTo>
                        <a:pt x="33" y="271"/>
                        <a:pt x="51" y="272"/>
                        <a:pt x="54" y="272"/>
                      </a:cubicBezTo>
                      <a:cubicBezTo>
                        <a:pt x="91" y="277"/>
                        <a:pt x="62" y="279"/>
                        <a:pt x="80" y="294"/>
                      </a:cubicBezTo>
                      <a:cubicBezTo>
                        <a:pt x="88" y="300"/>
                        <a:pt x="100" y="297"/>
                        <a:pt x="110" y="298"/>
                      </a:cubicBezTo>
                      <a:cubicBezTo>
                        <a:pt x="124" y="307"/>
                        <a:pt x="134" y="307"/>
                        <a:pt x="150" y="308"/>
                      </a:cubicBezTo>
                      <a:cubicBezTo>
                        <a:pt x="165" y="313"/>
                        <a:pt x="159" y="319"/>
                        <a:pt x="180" y="322"/>
                      </a:cubicBezTo>
                      <a:cubicBezTo>
                        <a:pt x="203" y="318"/>
                        <a:pt x="209" y="314"/>
                        <a:pt x="236" y="312"/>
                      </a:cubicBezTo>
                      <a:cubicBezTo>
                        <a:pt x="240" y="306"/>
                        <a:pt x="246" y="301"/>
                        <a:pt x="252" y="296"/>
                      </a:cubicBezTo>
                      <a:cubicBezTo>
                        <a:pt x="256" y="293"/>
                        <a:pt x="264" y="288"/>
                        <a:pt x="264" y="288"/>
                      </a:cubicBezTo>
                      <a:cubicBezTo>
                        <a:pt x="267" y="284"/>
                        <a:pt x="267" y="278"/>
                        <a:pt x="270" y="274"/>
                      </a:cubicBezTo>
                      <a:cubicBezTo>
                        <a:pt x="276" y="266"/>
                        <a:pt x="289" y="265"/>
                        <a:pt x="298" y="262"/>
                      </a:cubicBezTo>
                      <a:cubicBezTo>
                        <a:pt x="312" y="248"/>
                        <a:pt x="306" y="224"/>
                        <a:pt x="294" y="212"/>
                      </a:cubicBezTo>
                      <a:cubicBezTo>
                        <a:pt x="292" y="202"/>
                        <a:pt x="271" y="184"/>
                        <a:pt x="262" y="178"/>
                      </a:cubicBezTo>
                      <a:cubicBezTo>
                        <a:pt x="255" y="168"/>
                        <a:pt x="250" y="150"/>
                        <a:pt x="242" y="142"/>
                      </a:cubicBezTo>
                      <a:cubicBezTo>
                        <a:pt x="236" y="136"/>
                        <a:pt x="236" y="137"/>
                        <a:pt x="230" y="128"/>
                      </a:cubicBezTo>
                      <a:cubicBezTo>
                        <a:pt x="229" y="126"/>
                        <a:pt x="195" y="90"/>
                        <a:pt x="194" y="90"/>
                      </a:cubicBezTo>
                      <a:cubicBezTo>
                        <a:pt x="191" y="87"/>
                        <a:pt x="196" y="90"/>
                        <a:pt x="192" y="88"/>
                      </a:cubicBezTo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07" name="Freeform 168"/>
                <p:cNvSpPr>
                  <a:spLocks/>
                </p:cNvSpPr>
                <p:nvPr/>
              </p:nvSpPr>
              <p:spPr bwMode="auto">
                <a:xfrm>
                  <a:off x="-1305" y="1877"/>
                  <a:ext cx="684" cy="456"/>
                </a:xfrm>
                <a:custGeom>
                  <a:avLst/>
                  <a:gdLst>
                    <a:gd name="T0" fmla="*/ 49 w 843"/>
                    <a:gd name="T1" fmla="*/ 555 h 567"/>
                    <a:gd name="T2" fmla="*/ 5 w 843"/>
                    <a:gd name="T3" fmla="*/ 507 h 567"/>
                    <a:gd name="T4" fmla="*/ 25 w 843"/>
                    <a:gd name="T5" fmla="*/ 481 h 567"/>
                    <a:gd name="T6" fmla="*/ 101 w 843"/>
                    <a:gd name="T7" fmla="*/ 431 h 567"/>
                    <a:gd name="T8" fmla="*/ 149 w 843"/>
                    <a:gd name="T9" fmla="*/ 379 h 567"/>
                    <a:gd name="T10" fmla="*/ 155 w 843"/>
                    <a:gd name="T11" fmla="*/ 361 h 567"/>
                    <a:gd name="T12" fmla="*/ 71 w 843"/>
                    <a:gd name="T13" fmla="*/ 355 h 567"/>
                    <a:gd name="T14" fmla="*/ 143 w 843"/>
                    <a:gd name="T15" fmla="*/ 297 h 567"/>
                    <a:gd name="T16" fmla="*/ 123 w 843"/>
                    <a:gd name="T17" fmla="*/ 267 h 567"/>
                    <a:gd name="T18" fmla="*/ 89 w 843"/>
                    <a:gd name="T19" fmla="*/ 169 h 567"/>
                    <a:gd name="T20" fmla="*/ 65 w 843"/>
                    <a:gd name="T21" fmla="*/ 161 h 567"/>
                    <a:gd name="T22" fmla="*/ 83 w 843"/>
                    <a:gd name="T23" fmla="*/ 85 h 567"/>
                    <a:gd name="T24" fmla="*/ 123 w 843"/>
                    <a:gd name="T25" fmla="*/ 27 h 567"/>
                    <a:gd name="T26" fmla="*/ 165 w 843"/>
                    <a:gd name="T27" fmla="*/ 29 h 567"/>
                    <a:gd name="T28" fmla="*/ 191 w 843"/>
                    <a:gd name="T29" fmla="*/ 29 h 567"/>
                    <a:gd name="T30" fmla="*/ 213 w 843"/>
                    <a:gd name="T31" fmla="*/ 73 h 567"/>
                    <a:gd name="T32" fmla="*/ 251 w 843"/>
                    <a:gd name="T33" fmla="*/ 139 h 567"/>
                    <a:gd name="T34" fmla="*/ 273 w 843"/>
                    <a:gd name="T35" fmla="*/ 165 h 567"/>
                    <a:gd name="T36" fmla="*/ 297 w 843"/>
                    <a:gd name="T37" fmla="*/ 195 h 567"/>
                    <a:gd name="T38" fmla="*/ 335 w 843"/>
                    <a:gd name="T39" fmla="*/ 217 h 567"/>
                    <a:gd name="T40" fmla="*/ 391 w 843"/>
                    <a:gd name="T41" fmla="*/ 217 h 567"/>
                    <a:gd name="T42" fmla="*/ 479 w 843"/>
                    <a:gd name="T43" fmla="*/ 233 h 567"/>
                    <a:gd name="T44" fmla="*/ 601 w 843"/>
                    <a:gd name="T45" fmla="*/ 287 h 567"/>
                    <a:gd name="T46" fmla="*/ 673 w 843"/>
                    <a:gd name="T47" fmla="*/ 351 h 567"/>
                    <a:gd name="T48" fmla="*/ 709 w 843"/>
                    <a:gd name="T49" fmla="*/ 397 h 567"/>
                    <a:gd name="T50" fmla="*/ 769 w 843"/>
                    <a:gd name="T51" fmla="*/ 401 h 567"/>
                    <a:gd name="T52" fmla="*/ 793 w 843"/>
                    <a:gd name="T53" fmla="*/ 389 h 567"/>
                    <a:gd name="T54" fmla="*/ 837 w 843"/>
                    <a:gd name="T55" fmla="*/ 409 h 567"/>
                    <a:gd name="T56" fmla="*/ 833 w 843"/>
                    <a:gd name="T57" fmla="*/ 505 h 567"/>
                    <a:gd name="T58" fmla="*/ 839 w 843"/>
                    <a:gd name="T59" fmla="*/ 557 h 567"/>
                    <a:gd name="T60" fmla="*/ 769 w 843"/>
                    <a:gd name="T61" fmla="*/ 565 h 567"/>
                    <a:gd name="T62" fmla="*/ 691 w 843"/>
                    <a:gd name="T63" fmla="*/ 525 h 567"/>
                    <a:gd name="T64" fmla="*/ 641 w 843"/>
                    <a:gd name="T65" fmla="*/ 513 h 567"/>
                    <a:gd name="T66" fmla="*/ 567 w 843"/>
                    <a:gd name="T67" fmla="*/ 519 h 567"/>
                    <a:gd name="T68" fmla="*/ 477 w 843"/>
                    <a:gd name="T69" fmla="*/ 459 h 567"/>
                    <a:gd name="T70" fmla="*/ 365 w 843"/>
                    <a:gd name="T71" fmla="*/ 457 h 567"/>
                    <a:gd name="T72" fmla="*/ 311 w 843"/>
                    <a:gd name="T73" fmla="*/ 515 h 567"/>
                    <a:gd name="T74" fmla="*/ 261 w 843"/>
                    <a:gd name="T75" fmla="*/ 497 h 567"/>
                    <a:gd name="T76" fmla="*/ 163 w 843"/>
                    <a:gd name="T77" fmla="*/ 523 h 567"/>
                    <a:gd name="T78" fmla="*/ 39 w 843"/>
                    <a:gd name="T79" fmla="*/ 563 h 5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43" h="567">
                      <a:moveTo>
                        <a:pt x="39" y="563"/>
                      </a:moveTo>
                      <a:cubicBezTo>
                        <a:pt x="46" y="561"/>
                        <a:pt x="46" y="562"/>
                        <a:pt x="49" y="555"/>
                      </a:cubicBezTo>
                      <a:cubicBezTo>
                        <a:pt x="51" y="551"/>
                        <a:pt x="53" y="543"/>
                        <a:pt x="53" y="543"/>
                      </a:cubicBezTo>
                      <a:cubicBezTo>
                        <a:pt x="47" y="526"/>
                        <a:pt x="18" y="526"/>
                        <a:pt x="5" y="507"/>
                      </a:cubicBezTo>
                      <a:cubicBezTo>
                        <a:pt x="4" y="502"/>
                        <a:pt x="0" y="494"/>
                        <a:pt x="5" y="489"/>
                      </a:cubicBezTo>
                      <a:cubicBezTo>
                        <a:pt x="10" y="484"/>
                        <a:pt x="19" y="485"/>
                        <a:pt x="25" y="481"/>
                      </a:cubicBezTo>
                      <a:cubicBezTo>
                        <a:pt x="42" y="471"/>
                        <a:pt x="60" y="457"/>
                        <a:pt x="79" y="451"/>
                      </a:cubicBezTo>
                      <a:cubicBezTo>
                        <a:pt x="85" y="443"/>
                        <a:pt x="92" y="433"/>
                        <a:pt x="101" y="431"/>
                      </a:cubicBezTo>
                      <a:cubicBezTo>
                        <a:pt x="113" y="419"/>
                        <a:pt x="125" y="407"/>
                        <a:pt x="135" y="393"/>
                      </a:cubicBezTo>
                      <a:cubicBezTo>
                        <a:pt x="139" y="382"/>
                        <a:pt x="135" y="388"/>
                        <a:pt x="149" y="379"/>
                      </a:cubicBezTo>
                      <a:cubicBezTo>
                        <a:pt x="151" y="378"/>
                        <a:pt x="155" y="375"/>
                        <a:pt x="155" y="375"/>
                      </a:cubicBezTo>
                      <a:cubicBezTo>
                        <a:pt x="156" y="371"/>
                        <a:pt x="160" y="365"/>
                        <a:pt x="155" y="361"/>
                      </a:cubicBezTo>
                      <a:cubicBezTo>
                        <a:pt x="152" y="358"/>
                        <a:pt x="143" y="357"/>
                        <a:pt x="143" y="357"/>
                      </a:cubicBezTo>
                      <a:cubicBezTo>
                        <a:pt x="120" y="358"/>
                        <a:pt x="93" y="362"/>
                        <a:pt x="71" y="355"/>
                      </a:cubicBezTo>
                      <a:cubicBezTo>
                        <a:pt x="65" y="332"/>
                        <a:pt x="95" y="334"/>
                        <a:pt x="111" y="333"/>
                      </a:cubicBezTo>
                      <a:cubicBezTo>
                        <a:pt x="136" y="327"/>
                        <a:pt x="127" y="313"/>
                        <a:pt x="143" y="297"/>
                      </a:cubicBezTo>
                      <a:cubicBezTo>
                        <a:pt x="140" y="289"/>
                        <a:pt x="136" y="290"/>
                        <a:pt x="129" y="285"/>
                      </a:cubicBezTo>
                      <a:cubicBezTo>
                        <a:pt x="122" y="274"/>
                        <a:pt x="127" y="284"/>
                        <a:pt x="123" y="267"/>
                      </a:cubicBezTo>
                      <a:cubicBezTo>
                        <a:pt x="122" y="263"/>
                        <a:pt x="119" y="255"/>
                        <a:pt x="119" y="255"/>
                      </a:cubicBezTo>
                      <a:cubicBezTo>
                        <a:pt x="116" y="214"/>
                        <a:pt x="134" y="175"/>
                        <a:pt x="89" y="169"/>
                      </a:cubicBezTo>
                      <a:cubicBezTo>
                        <a:pt x="83" y="167"/>
                        <a:pt x="77" y="165"/>
                        <a:pt x="71" y="163"/>
                      </a:cubicBezTo>
                      <a:cubicBezTo>
                        <a:pt x="69" y="162"/>
                        <a:pt x="65" y="161"/>
                        <a:pt x="65" y="161"/>
                      </a:cubicBezTo>
                      <a:cubicBezTo>
                        <a:pt x="47" y="134"/>
                        <a:pt x="60" y="131"/>
                        <a:pt x="69" y="113"/>
                      </a:cubicBezTo>
                      <a:cubicBezTo>
                        <a:pt x="73" y="105"/>
                        <a:pt x="75" y="91"/>
                        <a:pt x="83" y="85"/>
                      </a:cubicBezTo>
                      <a:cubicBezTo>
                        <a:pt x="90" y="65"/>
                        <a:pt x="98" y="68"/>
                        <a:pt x="109" y="51"/>
                      </a:cubicBezTo>
                      <a:cubicBezTo>
                        <a:pt x="109" y="51"/>
                        <a:pt x="122" y="28"/>
                        <a:pt x="123" y="27"/>
                      </a:cubicBezTo>
                      <a:cubicBezTo>
                        <a:pt x="125" y="15"/>
                        <a:pt x="129" y="3"/>
                        <a:pt x="133" y="23"/>
                      </a:cubicBezTo>
                      <a:cubicBezTo>
                        <a:pt x="145" y="25"/>
                        <a:pt x="153" y="31"/>
                        <a:pt x="165" y="29"/>
                      </a:cubicBezTo>
                      <a:cubicBezTo>
                        <a:pt x="168" y="20"/>
                        <a:pt x="170" y="13"/>
                        <a:pt x="175" y="5"/>
                      </a:cubicBezTo>
                      <a:cubicBezTo>
                        <a:pt x="205" y="9"/>
                        <a:pt x="176" y="0"/>
                        <a:pt x="191" y="29"/>
                      </a:cubicBezTo>
                      <a:cubicBezTo>
                        <a:pt x="193" y="33"/>
                        <a:pt x="203" y="33"/>
                        <a:pt x="203" y="33"/>
                      </a:cubicBezTo>
                      <a:cubicBezTo>
                        <a:pt x="210" y="44"/>
                        <a:pt x="210" y="60"/>
                        <a:pt x="213" y="73"/>
                      </a:cubicBezTo>
                      <a:cubicBezTo>
                        <a:pt x="217" y="87"/>
                        <a:pt x="229" y="101"/>
                        <a:pt x="241" y="109"/>
                      </a:cubicBezTo>
                      <a:cubicBezTo>
                        <a:pt x="248" y="119"/>
                        <a:pt x="247" y="128"/>
                        <a:pt x="251" y="139"/>
                      </a:cubicBezTo>
                      <a:cubicBezTo>
                        <a:pt x="253" y="144"/>
                        <a:pt x="267" y="157"/>
                        <a:pt x="269" y="159"/>
                      </a:cubicBezTo>
                      <a:cubicBezTo>
                        <a:pt x="271" y="161"/>
                        <a:pt x="272" y="163"/>
                        <a:pt x="273" y="165"/>
                      </a:cubicBezTo>
                      <a:cubicBezTo>
                        <a:pt x="274" y="167"/>
                        <a:pt x="274" y="169"/>
                        <a:pt x="275" y="171"/>
                      </a:cubicBezTo>
                      <a:cubicBezTo>
                        <a:pt x="281" y="179"/>
                        <a:pt x="290" y="188"/>
                        <a:pt x="297" y="195"/>
                      </a:cubicBezTo>
                      <a:cubicBezTo>
                        <a:pt x="304" y="202"/>
                        <a:pt x="315" y="204"/>
                        <a:pt x="323" y="207"/>
                      </a:cubicBezTo>
                      <a:cubicBezTo>
                        <a:pt x="328" y="209"/>
                        <a:pt x="331" y="214"/>
                        <a:pt x="335" y="217"/>
                      </a:cubicBezTo>
                      <a:cubicBezTo>
                        <a:pt x="342" y="223"/>
                        <a:pt x="352" y="225"/>
                        <a:pt x="361" y="227"/>
                      </a:cubicBezTo>
                      <a:cubicBezTo>
                        <a:pt x="376" y="226"/>
                        <a:pt x="376" y="219"/>
                        <a:pt x="391" y="217"/>
                      </a:cubicBezTo>
                      <a:cubicBezTo>
                        <a:pt x="399" y="216"/>
                        <a:pt x="443" y="207"/>
                        <a:pt x="443" y="207"/>
                      </a:cubicBezTo>
                      <a:cubicBezTo>
                        <a:pt x="471" y="212"/>
                        <a:pt x="459" y="233"/>
                        <a:pt x="479" y="233"/>
                      </a:cubicBezTo>
                      <a:cubicBezTo>
                        <a:pt x="487" y="237"/>
                        <a:pt x="487" y="246"/>
                        <a:pt x="495" y="247"/>
                      </a:cubicBezTo>
                      <a:cubicBezTo>
                        <a:pt x="526" y="262"/>
                        <a:pt x="570" y="273"/>
                        <a:pt x="601" y="287"/>
                      </a:cubicBezTo>
                      <a:cubicBezTo>
                        <a:pt x="619" y="295"/>
                        <a:pt x="627" y="300"/>
                        <a:pt x="645" y="309"/>
                      </a:cubicBezTo>
                      <a:cubicBezTo>
                        <a:pt x="650" y="324"/>
                        <a:pt x="668" y="335"/>
                        <a:pt x="673" y="351"/>
                      </a:cubicBezTo>
                      <a:cubicBezTo>
                        <a:pt x="677" y="364"/>
                        <a:pt x="681" y="373"/>
                        <a:pt x="693" y="381"/>
                      </a:cubicBezTo>
                      <a:cubicBezTo>
                        <a:pt x="698" y="388"/>
                        <a:pt x="702" y="392"/>
                        <a:pt x="709" y="397"/>
                      </a:cubicBezTo>
                      <a:cubicBezTo>
                        <a:pt x="714" y="404"/>
                        <a:pt x="718" y="404"/>
                        <a:pt x="725" y="409"/>
                      </a:cubicBezTo>
                      <a:cubicBezTo>
                        <a:pt x="740" y="407"/>
                        <a:pt x="754" y="403"/>
                        <a:pt x="769" y="401"/>
                      </a:cubicBezTo>
                      <a:cubicBezTo>
                        <a:pt x="773" y="398"/>
                        <a:pt x="777" y="396"/>
                        <a:pt x="781" y="393"/>
                      </a:cubicBezTo>
                      <a:cubicBezTo>
                        <a:pt x="785" y="391"/>
                        <a:pt x="793" y="389"/>
                        <a:pt x="793" y="389"/>
                      </a:cubicBezTo>
                      <a:cubicBezTo>
                        <a:pt x="803" y="391"/>
                        <a:pt x="808" y="394"/>
                        <a:pt x="817" y="397"/>
                      </a:cubicBezTo>
                      <a:cubicBezTo>
                        <a:pt x="824" y="402"/>
                        <a:pt x="829" y="406"/>
                        <a:pt x="837" y="409"/>
                      </a:cubicBezTo>
                      <a:cubicBezTo>
                        <a:pt x="834" y="428"/>
                        <a:pt x="832" y="441"/>
                        <a:pt x="831" y="461"/>
                      </a:cubicBezTo>
                      <a:cubicBezTo>
                        <a:pt x="832" y="476"/>
                        <a:pt x="832" y="490"/>
                        <a:pt x="833" y="505"/>
                      </a:cubicBezTo>
                      <a:cubicBezTo>
                        <a:pt x="834" y="512"/>
                        <a:pt x="839" y="525"/>
                        <a:pt x="839" y="525"/>
                      </a:cubicBezTo>
                      <a:cubicBezTo>
                        <a:pt x="840" y="531"/>
                        <a:pt x="843" y="550"/>
                        <a:pt x="839" y="557"/>
                      </a:cubicBezTo>
                      <a:cubicBezTo>
                        <a:pt x="836" y="563"/>
                        <a:pt x="821" y="567"/>
                        <a:pt x="821" y="567"/>
                      </a:cubicBezTo>
                      <a:cubicBezTo>
                        <a:pt x="804" y="566"/>
                        <a:pt x="786" y="567"/>
                        <a:pt x="769" y="565"/>
                      </a:cubicBezTo>
                      <a:cubicBezTo>
                        <a:pt x="758" y="563"/>
                        <a:pt x="749" y="540"/>
                        <a:pt x="741" y="533"/>
                      </a:cubicBezTo>
                      <a:cubicBezTo>
                        <a:pt x="728" y="522"/>
                        <a:pt x="706" y="526"/>
                        <a:pt x="691" y="525"/>
                      </a:cubicBezTo>
                      <a:cubicBezTo>
                        <a:pt x="680" y="522"/>
                        <a:pt x="672" y="520"/>
                        <a:pt x="661" y="519"/>
                      </a:cubicBezTo>
                      <a:cubicBezTo>
                        <a:pt x="646" y="514"/>
                        <a:pt x="653" y="516"/>
                        <a:pt x="641" y="513"/>
                      </a:cubicBezTo>
                      <a:cubicBezTo>
                        <a:pt x="628" y="516"/>
                        <a:pt x="616" y="518"/>
                        <a:pt x="603" y="521"/>
                      </a:cubicBezTo>
                      <a:cubicBezTo>
                        <a:pt x="591" y="520"/>
                        <a:pt x="579" y="521"/>
                        <a:pt x="567" y="519"/>
                      </a:cubicBezTo>
                      <a:cubicBezTo>
                        <a:pt x="558" y="518"/>
                        <a:pt x="554" y="497"/>
                        <a:pt x="545" y="491"/>
                      </a:cubicBezTo>
                      <a:cubicBezTo>
                        <a:pt x="528" y="466"/>
                        <a:pt x="506" y="461"/>
                        <a:pt x="477" y="459"/>
                      </a:cubicBezTo>
                      <a:cubicBezTo>
                        <a:pt x="449" y="452"/>
                        <a:pt x="466" y="455"/>
                        <a:pt x="423" y="457"/>
                      </a:cubicBezTo>
                      <a:cubicBezTo>
                        <a:pt x="407" y="462"/>
                        <a:pt x="383" y="456"/>
                        <a:pt x="365" y="457"/>
                      </a:cubicBezTo>
                      <a:cubicBezTo>
                        <a:pt x="353" y="467"/>
                        <a:pt x="353" y="488"/>
                        <a:pt x="337" y="499"/>
                      </a:cubicBezTo>
                      <a:cubicBezTo>
                        <a:pt x="327" y="505"/>
                        <a:pt x="321" y="508"/>
                        <a:pt x="311" y="515"/>
                      </a:cubicBezTo>
                      <a:cubicBezTo>
                        <a:pt x="291" y="512"/>
                        <a:pt x="290" y="507"/>
                        <a:pt x="273" y="501"/>
                      </a:cubicBezTo>
                      <a:cubicBezTo>
                        <a:pt x="269" y="500"/>
                        <a:pt x="261" y="497"/>
                        <a:pt x="261" y="497"/>
                      </a:cubicBezTo>
                      <a:cubicBezTo>
                        <a:pt x="239" y="498"/>
                        <a:pt x="215" y="504"/>
                        <a:pt x="193" y="505"/>
                      </a:cubicBezTo>
                      <a:cubicBezTo>
                        <a:pt x="180" y="506"/>
                        <a:pt x="180" y="519"/>
                        <a:pt x="163" y="523"/>
                      </a:cubicBezTo>
                      <a:cubicBezTo>
                        <a:pt x="141" y="538"/>
                        <a:pt x="89" y="554"/>
                        <a:pt x="63" y="559"/>
                      </a:cubicBezTo>
                      <a:cubicBezTo>
                        <a:pt x="54" y="561"/>
                        <a:pt x="47" y="567"/>
                        <a:pt x="39" y="563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08" name="Freeform 169"/>
                <p:cNvSpPr>
                  <a:spLocks/>
                </p:cNvSpPr>
                <p:nvPr/>
              </p:nvSpPr>
              <p:spPr bwMode="auto">
                <a:xfrm>
                  <a:off x="-1311" y="2415"/>
                  <a:ext cx="723" cy="821"/>
                </a:xfrm>
                <a:custGeom>
                  <a:avLst/>
                  <a:gdLst>
                    <a:gd name="T0" fmla="*/ 22 w 889"/>
                    <a:gd name="T1" fmla="*/ 12 h 1020"/>
                    <a:gd name="T2" fmla="*/ 98 w 889"/>
                    <a:gd name="T3" fmla="*/ 4 h 1020"/>
                    <a:gd name="T4" fmla="*/ 222 w 889"/>
                    <a:gd name="T5" fmla="*/ 42 h 1020"/>
                    <a:gd name="T6" fmla="*/ 384 w 889"/>
                    <a:gd name="T7" fmla="*/ 88 h 1020"/>
                    <a:gd name="T8" fmla="*/ 422 w 889"/>
                    <a:gd name="T9" fmla="*/ 124 h 1020"/>
                    <a:gd name="T10" fmla="*/ 462 w 889"/>
                    <a:gd name="T11" fmla="*/ 172 h 1020"/>
                    <a:gd name="T12" fmla="*/ 534 w 889"/>
                    <a:gd name="T13" fmla="*/ 198 h 1020"/>
                    <a:gd name="T14" fmla="*/ 566 w 889"/>
                    <a:gd name="T15" fmla="*/ 244 h 1020"/>
                    <a:gd name="T16" fmla="*/ 574 w 889"/>
                    <a:gd name="T17" fmla="*/ 268 h 1020"/>
                    <a:gd name="T18" fmla="*/ 566 w 889"/>
                    <a:gd name="T19" fmla="*/ 288 h 1020"/>
                    <a:gd name="T20" fmla="*/ 576 w 889"/>
                    <a:gd name="T21" fmla="*/ 320 h 1020"/>
                    <a:gd name="T22" fmla="*/ 648 w 889"/>
                    <a:gd name="T23" fmla="*/ 408 h 1020"/>
                    <a:gd name="T24" fmla="*/ 696 w 889"/>
                    <a:gd name="T25" fmla="*/ 452 h 1020"/>
                    <a:gd name="T26" fmla="*/ 714 w 889"/>
                    <a:gd name="T27" fmla="*/ 508 h 1020"/>
                    <a:gd name="T28" fmla="*/ 798 w 889"/>
                    <a:gd name="T29" fmla="*/ 556 h 1020"/>
                    <a:gd name="T30" fmla="*/ 866 w 889"/>
                    <a:gd name="T31" fmla="*/ 668 h 1020"/>
                    <a:gd name="T32" fmla="*/ 886 w 889"/>
                    <a:gd name="T33" fmla="*/ 756 h 1020"/>
                    <a:gd name="T34" fmla="*/ 798 w 889"/>
                    <a:gd name="T35" fmla="*/ 850 h 1020"/>
                    <a:gd name="T36" fmla="*/ 762 w 889"/>
                    <a:gd name="T37" fmla="*/ 850 h 1020"/>
                    <a:gd name="T38" fmla="*/ 736 w 889"/>
                    <a:gd name="T39" fmla="*/ 876 h 1020"/>
                    <a:gd name="T40" fmla="*/ 720 w 889"/>
                    <a:gd name="T41" fmla="*/ 902 h 1020"/>
                    <a:gd name="T42" fmla="*/ 630 w 889"/>
                    <a:gd name="T43" fmla="*/ 936 h 1020"/>
                    <a:gd name="T44" fmla="*/ 584 w 889"/>
                    <a:gd name="T45" fmla="*/ 1020 h 1020"/>
                    <a:gd name="T46" fmla="*/ 516 w 889"/>
                    <a:gd name="T47" fmla="*/ 956 h 1020"/>
                    <a:gd name="T48" fmla="*/ 506 w 889"/>
                    <a:gd name="T49" fmla="*/ 896 h 1020"/>
                    <a:gd name="T50" fmla="*/ 526 w 889"/>
                    <a:gd name="T51" fmla="*/ 822 h 1020"/>
                    <a:gd name="T52" fmla="*/ 556 w 889"/>
                    <a:gd name="T53" fmla="*/ 792 h 1020"/>
                    <a:gd name="T54" fmla="*/ 582 w 889"/>
                    <a:gd name="T55" fmla="*/ 734 h 1020"/>
                    <a:gd name="T56" fmla="*/ 630 w 889"/>
                    <a:gd name="T57" fmla="*/ 712 h 1020"/>
                    <a:gd name="T58" fmla="*/ 622 w 889"/>
                    <a:gd name="T59" fmla="*/ 652 h 1020"/>
                    <a:gd name="T60" fmla="*/ 628 w 889"/>
                    <a:gd name="T61" fmla="*/ 616 h 1020"/>
                    <a:gd name="T62" fmla="*/ 608 w 889"/>
                    <a:gd name="T63" fmla="*/ 576 h 1020"/>
                    <a:gd name="T64" fmla="*/ 614 w 889"/>
                    <a:gd name="T65" fmla="*/ 522 h 1020"/>
                    <a:gd name="T66" fmla="*/ 574 w 889"/>
                    <a:gd name="T67" fmla="*/ 462 h 1020"/>
                    <a:gd name="T68" fmla="*/ 460 w 889"/>
                    <a:gd name="T69" fmla="*/ 420 h 1020"/>
                    <a:gd name="T70" fmla="*/ 380 w 889"/>
                    <a:gd name="T71" fmla="*/ 348 h 1020"/>
                    <a:gd name="T72" fmla="*/ 328 w 889"/>
                    <a:gd name="T73" fmla="*/ 316 h 1020"/>
                    <a:gd name="T74" fmla="*/ 260 w 889"/>
                    <a:gd name="T75" fmla="*/ 284 h 1020"/>
                    <a:gd name="T76" fmla="*/ 232 w 889"/>
                    <a:gd name="T77" fmla="*/ 240 h 1020"/>
                    <a:gd name="T78" fmla="*/ 180 w 889"/>
                    <a:gd name="T79" fmla="*/ 92 h 1020"/>
                    <a:gd name="T80" fmla="*/ 106 w 889"/>
                    <a:gd name="T81" fmla="*/ 90 h 1020"/>
                    <a:gd name="T82" fmla="*/ 40 w 889"/>
                    <a:gd name="T83" fmla="*/ 16 h 10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89" h="1020">
                      <a:moveTo>
                        <a:pt x="0" y="6"/>
                      </a:moveTo>
                      <a:cubicBezTo>
                        <a:pt x="14" y="9"/>
                        <a:pt x="7" y="7"/>
                        <a:pt x="22" y="12"/>
                      </a:cubicBezTo>
                      <a:cubicBezTo>
                        <a:pt x="24" y="13"/>
                        <a:pt x="28" y="14"/>
                        <a:pt x="28" y="14"/>
                      </a:cubicBezTo>
                      <a:cubicBezTo>
                        <a:pt x="52" y="12"/>
                        <a:pt x="74" y="6"/>
                        <a:pt x="98" y="4"/>
                      </a:cubicBezTo>
                      <a:cubicBezTo>
                        <a:pt x="112" y="2"/>
                        <a:pt x="126" y="0"/>
                        <a:pt x="138" y="8"/>
                      </a:cubicBezTo>
                      <a:cubicBezTo>
                        <a:pt x="149" y="42"/>
                        <a:pt x="196" y="41"/>
                        <a:pt x="222" y="42"/>
                      </a:cubicBezTo>
                      <a:cubicBezTo>
                        <a:pt x="238" y="54"/>
                        <a:pt x="236" y="52"/>
                        <a:pt x="262" y="54"/>
                      </a:cubicBezTo>
                      <a:cubicBezTo>
                        <a:pt x="291" y="83"/>
                        <a:pt x="345" y="86"/>
                        <a:pt x="384" y="88"/>
                      </a:cubicBezTo>
                      <a:cubicBezTo>
                        <a:pt x="409" y="96"/>
                        <a:pt x="399" y="86"/>
                        <a:pt x="410" y="96"/>
                      </a:cubicBezTo>
                      <a:cubicBezTo>
                        <a:pt x="416" y="102"/>
                        <a:pt x="416" y="116"/>
                        <a:pt x="422" y="124"/>
                      </a:cubicBezTo>
                      <a:cubicBezTo>
                        <a:pt x="428" y="132"/>
                        <a:pt x="441" y="138"/>
                        <a:pt x="448" y="146"/>
                      </a:cubicBezTo>
                      <a:cubicBezTo>
                        <a:pt x="454" y="154"/>
                        <a:pt x="453" y="166"/>
                        <a:pt x="462" y="172"/>
                      </a:cubicBezTo>
                      <a:cubicBezTo>
                        <a:pt x="469" y="176"/>
                        <a:pt x="478" y="175"/>
                        <a:pt x="486" y="178"/>
                      </a:cubicBezTo>
                      <a:cubicBezTo>
                        <a:pt x="501" y="193"/>
                        <a:pt x="513" y="196"/>
                        <a:pt x="534" y="198"/>
                      </a:cubicBezTo>
                      <a:cubicBezTo>
                        <a:pt x="543" y="201"/>
                        <a:pt x="543" y="206"/>
                        <a:pt x="546" y="214"/>
                      </a:cubicBezTo>
                      <a:cubicBezTo>
                        <a:pt x="548" y="234"/>
                        <a:pt x="546" y="240"/>
                        <a:pt x="566" y="244"/>
                      </a:cubicBezTo>
                      <a:cubicBezTo>
                        <a:pt x="568" y="250"/>
                        <a:pt x="570" y="256"/>
                        <a:pt x="572" y="262"/>
                      </a:cubicBezTo>
                      <a:cubicBezTo>
                        <a:pt x="573" y="264"/>
                        <a:pt x="574" y="268"/>
                        <a:pt x="574" y="268"/>
                      </a:cubicBezTo>
                      <a:cubicBezTo>
                        <a:pt x="573" y="273"/>
                        <a:pt x="574" y="279"/>
                        <a:pt x="572" y="284"/>
                      </a:cubicBezTo>
                      <a:cubicBezTo>
                        <a:pt x="571" y="286"/>
                        <a:pt x="567" y="286"/>
                        <a:pt x="566" y="288"/>
                      </a:cubicBezTo>
                      <a:cubicBezTo>
                        <a:pt x="564" y="293"/>
                        <a:pt x="562" y="304"/>
                        <a:pt x="562" y="304"/>
                      </a:cubicBezTo>
                      <a:cubicBezTo>
                        <a:pt x="566" y="311"/>
                        <a:pt x="572" y="313"/>
                        <a:pt x="576" y="320"/>
                      </a:cubicBezTo>
                      <a:cubicBezTo>
                        <a:pt x="578" y="350"/>
                        <a:pt x="576" y="353"/>
                        <a:pt x="604" y="360"/>
                      </a:cubicBezTo>
                      <a:cubicBezTo>
                        <a:pt x="613" y="379"/>
                        <a:pt x="627" y="401"/>
                        <a:pt x="648" y="408"/>
                      </a:cubicBezTo>
                      <a:cubicBezTo>
                        <a:pt x="661" y="428"/>
                        <a:pt x="648" y="430"/>
                        <a:pt x="676" y="434"/>
                      </a:cubicBezTo>
                      <a:cubicBezTo>
                        <a:pt x="683" y="441"/>
                        <a:pt x="692" y="441"/>
                        <a:pt x="696" y="452"/>
                      </a:cubicBezTo>
                      <a:cubicBezTo>
                        <a:pt x="700" y="463"/>
                        <a:pt x="699" y="493"/>
                        <a:pt x="702" y="502"/>
                      </a:cubicBezTo>
                      <a:cubicBezTo>
                        <a:pt x="704" y="506"/>
                        <a:pt x="710" y="506"/>
                        <a:pt x="714" y="508"/>
                      </a:cubicBezTo>
                      <a:cubicBezTo>
                        <a:pt x="722" y="521"/>
                        <a:pt x="724" y="524"/>
                        <a:pt x="740" y="528"/>
                      </a:cubicBezTo>
                      <a:cubicBezTo>
                        <a:pt x="763" y="545"/>
                        <a:pt x="768" y="552"/>
                        <a:pt x="798" y="556"/>
                      </a:cubicBezTo>
                      <a:cubicBezTo>
                        <a:pt x="811" y="594"/>
                        <a:pt x="791" y="618"/>
                        <a:pt x="838" y="630"/>
                      </a:cubicBezTo>
                      <a:cubicBezTo>
                        <a:pt x="852" y="639"/>
                        <a:pt x="859" y="652"/>
                        <a:pt x="866" y="668"/>
                      </a:cubicBezTo>
                      <a:cubicBezTo>
                        <a:pt x="869" y="674"/>
                        <a:pt x="872" y="686"/>
                        <a:pt x="872" y="686"/>
                      </a:cubicBezTo>
                      <a:cubicBezTo>
                        <a:pt x="875" y="712"/>
                        <a:pt x="889" y="730"/>
                        <a:pt x="886" y="756"/>
                      </a:cubicBezTo>
                      <a:cubicBezTo>
                        <a:pt x="882" y="785"/>
                        <a:pt x="834" y="823"/>
                        <a:pt x="814" y="838"/>
                      </a:cubicBezTo>
                      <a:cubicBezTo>
                        <a:pt x="807" y="843"/>
                        <a:pt x="806" y="847"/>
                        <a:pt x="798" y="850"/>
                      </a:cubicBezTo>
                      <a:cubicBezTo>
                        <a:pt x="787" y="861"/>
                        <a:pt x="795" y="851"/>
                        <a:pt x="780" y="856"/>
                      </a:cubicBezTo>
                      <a:cubicBezTo>
                        <a:pt x="768" y="868"/>
                        <a:pt x="774" y="844"/>
                        <a:pt x="762" y="850"/>
                      </a:cubicBezTo>
                      <a:cubicBezTo>
                        <a:pt x="760" y="849"/>
                        <a:pt x="744" y="870"/>
                        <a:pt x="744" y="870"/>
                      </a:cubicBezTo>
                      <a:cubicBezTo>
                        <a:pt x="743" y="872"/>
                        <a:pt x="737" y="874"/>
                        <a:pt x="736" y="876"/>
                      </a:cubicBezTo>
                      <a:cubicBezTo>
                        <a:pt x="735" y="880"/>
                        <a:pt x="730" y="882"/>
                        <a:pt x="728" y="886"/>
                      </a:cubicBezTo>
                      <a:cubicBezTo>
                        <a:pt x="722" y="896"/>
                        <a:pt x="729" y="901"/>
                        <a:pt x="720" y="902"/>
                      </a:cubicBezTo>
                      <a:cubicBezTo>
                        <a:pt x="708" y="905"/>
                        <a:pt x="659" y="902"/>
                        <a:pt x="648" y="910"/>
                      </a:cubicBezTo>
                      <a:cubicBezTo>
                        <a:pt x="641" y="915"/>
                        <a:pt x="637" y="931"/>
                        <a:pt x="630" y="936"/>
                      </a:cubicBezTo>
                      <a:cubicBezTo>
                        <a:pt x="623" y="956"/>
                        <a:pt x="615" y="968"/>
                        <a:pt x="608" y="988"/>
                      </a:cubicBezTo>
                      <a:cubicBezTo>
                        <a:pt x="605" y="998"/>
                        <a:pt x="594" y="1017"/>
                        <a:pt x="584" y="1020"/>
                      </a:cubicBezTo>
                      <a:cubicBezTo>
                        <a:pt x="551" y="1015"/>
                        <a:pt x="561" y="1001"/>
                        <a:pt x="544" y="984"/>
                      </a:cubicBezTo>
                      <a:cubicBezTo>
                        <a:pt x="532" y="972"/>
                        <a:pt x="526" y="970"/>
                        <a:pt x="516" y="956"/>
                      </a:cubicBezTo>
                      <a:cubicBezTo>
                        <a:pt x="518" y="939"/>
                        <a:pt x="497" y="925"/>
                        <a:pt x="508" y="914"/>
                      </a:cubicBezTo>
                      <a:cubicBezTo>
                        <a:pt x="511" y="904"/>
                        <a:pt x="502" y="906"/>
                        <a:pt x="506" y="896"/>
                      </a:cubicBezTo>
                      <a:cubicBezTo>
                        <a:pt x="499" y="884"/>
                        <a:pt x="516" y="887"/>
                        <a:pt x="512" y="874"/>
                      </a:cubicBezTo>
                      <a:cubicBezTo>
                        <a:pt x="513" y="853"/>
                        <a:pt x="508" y="834"/>
                        <a:pt x="526" y="822"/>
                      </a:cubicBezTo>
                      <a:cubicBezTo>
                        <a:pt x="529" y="817"/>
                        <a:pt x="542" y="812"/>
                        <a:pt x="542" y="812"/>
                      </a:cubicBezTo>
                      <a:cubicBezTo>
                        <a:pt x="547" y="805"/>
                        <a:pt x="556" y="792"/>
                        <a:pt x="556" y="792"/>
                      </a:cubicBezTo>
                      <a:cubicBezTo>
                        <a:pt x="559" y="781"/>
                        <a:pt x="560" y="753"/>
                        <a:pt x="574" y="750"/>
                      </a:cubicBezTo>
                      <a:cubicBezTo>
                        <a:pt x="578" y="743"/>
                        <a:pt x="577" y="734"/>
                        <a:pt x="582" y="734"/>
                      </a:cubicBezTo>
                      <a:cubicBezTo>
                        <a:pt x="587" y="734"/>
                        <a:pt x="594" y="752"/>
                        <a:pt x="602" y="748"/>
                      </a:cubicBezTo>
                      <a:cubicBezTo>
                        <a:pt x="613" y="741"/>
                        <a:pt x="615" y="722"/>
                        <a:pt x="630" y="712"/>
                      </a:cubicBezTo>
                      <a:cubicBezTo>
                        <a:pt x="634" y="699"/>
                        <a:pt x="630" y="694"/>
                        <a:pt x="618" y="690"/>
                      </a:cubicBezTo>
                      <a:cubicBezTo>
                        <a:pt x="607" y="679"/>
                        <a:pt x="616" y="664"/>
                        <a:pt x="622" y="652"/>
                      </a:cubicBezTo>
                      <a:cubicBezTo>
                        <a:pt x="625" y="646"/>
                        <a:pt x="630" y="634"/>
                        <a:pt x="630" y="634"/>
                      </a:cubicBezTo>
                      <a:cubicBezTo>
                        <a:pt x="629" y="628"/>
                        <a:pt x="630" y="622"/>
                        <a:pt x="628" y="616"/>
                      </a:cubicBezTo>
                      <a:cubicBezTo>
                        <a:pt x="626" y="609"/>
                        <a:pt x="616" y="598"/>
                        <a:pt x="616" y="598"/>
                      </a:cubicBezTo>
                      <a:cubicBezTo>
                        <a:pt x="614" y="590"/>
                        <a:pt x="612" y="583"/>
                        <a:pt x="608" y="576"/>
                      </a:cubicBezTo>
                      <a:cubicBezTo>
                        <a:pt x="604" y="570"/>
                        <a:pt x="596" y="558"/>
                        <a:pt x="596" y="558"/>
                      </a:cubicBezTo>
                      <a:cubicBezTo>
                        <a:pt x="600" y="545"/>
                        <a:pt x="607" y="533"/>
                        <a:pt x="614" y="522"/>
                      </a:cubicBezTo>
                      <a:cubicBezTo>
                        <a:pt x="612" y="496"/>
                        <a:pt x="616" y="489"/>
                        <a:pt x="594" y="482"/>
                      </a:cubicBezTo>
                      <a:cubicBezTo>
                        <a:pt x="585" y="470"/>
                        <a:pt x="587" y="470"/>
                        <a:pt x="574" y="462"/>
                      </a:cubicBezTo>
                      <a:cubicBezTo>
                        <a:pt x="558" y="439"/>
                        <a:pt x="516" y="441"/>
                        <a:pt x="494" y="440"/>
                      </a:cubicBezTo>
                      <a:cubicBezTo>
                        <a:pt x="478" y="437"/>
                        <a:pt x="469" y="434"/>
                        <a:pt x="460" y="420"/>
                      </a:cubicBezTo>
                      <a:cubicBezTo>
                        <a:pt x="456" y="394"/>
                        <a:pt x="440" y="376"/>
                        <a:pt x="418" y="362"/>
                      </a:cubicBezTo>
                      <a:cubicBezTo>
                        <a:pt x="407" y="355"/>
                        <a:pt x="391" y="356"/>
                        <a:pt x="380" y="348"/>
                      </a:cubicBezTo>
                      <a:cubicBezTo>
                        <a:pt x="371" y="341"/>
                        <a:pt x="351" y="324"/>
                        <a:pt x="340" y="320"/>
                      </a:cubicBezTo>
                      <a:cubicBezTo>
                        <a:pt x="336" y="319"/>
                        <a:pt x="328" y="316"/>
                        <a:pt x="328" y="316"/>
                      </a:cubicBezTo>
                      <a:cubicBezTo>
                        <a:pt x="318" y="308"/>
                        <a:pt x="309" y="306"/>
                        <a:pt x="296" y="304"/>
                      </a:cubicBezTo>
                      <a:cubicBezTo>
                        <a:pt x="283" y="296"/>
                        <a:pt x="275" y="289"/>
                        <a:pt x="260" y="284"/>
                      </a:cubicBezTo>
                      <a:cubicBezTo>
                        <a:pt x="252" y="276"/>
                        <a:pt x="246" y="267"/>
                        <a:pt x="240" y="258"/>
                      </a:cubicBezTo>
                      <a:cubicBezTo>
                        <a:pt x="236" y="253"/>
                        <a:pt x="232" y="240"/>
                        <a:pt x="232" y="240"/>
                      </a:cubicBezTo>
                      <a:cubicBezTo>
                        <a:pt x="228" y="211"/>
                        <a:pt x="228" y="190"/>
                        <a:pt x="210" y="166"/>
                      </a:cubicBezTo>
                      <a:cubicBezTo>
                        <a:pt x="208" y="119"/>
                        <a:pt x="219" y="102"/>
                        <a:pt x="180" y="92"/>
                      </a:cubicBezTo>
                      <a:cubicBezTo>
                        <a:pt x="169" y="94"/>
                        <a:pt x="166" y="97"/>
                        <a:pt x="160" y="106"/>
                      </a:cubicBezTo>
                      <a:cubicBezTo>
                        <a:pt x="139" y="102"/>
                        <a:pt x="128" y="92"/>
                        <a:pt x="106" y="90"/>
                      </a:cubicBezTo>
                      <a:cubicBezTo>
                        <a:pt x="84" y="83"/>
                        <a:pt x="76" y="54"/>
                        <a:pt x="52" y="48"/>
                      </a:cubicBezTo>
                      <a:cubicBezTo>
                        <a:pt x="45" y="39"/>
                        <a:pt x="47" y="23"/>
                        <a:pt x="40" y="16"/>
                      </a:cubicBezTo>
                      <a:lnTo>
                        <a:pt x="30" y="18"/>
                      </a:lnTo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09" name="Freeform 170"/>
                <p:cNvSpPr>
                  <a:spLocks/>
                </p:cNvSpPr>
                <p:nvPr/>
              </p:nvSpPr>
              <p:spPr bwMode="auto">
                <a:xfrm>
                  <a:off x="-2186" y="1939"/>
                  <a:ext cx="470" cy="467"/>
                </a:xfrm>
                <a:custGeom>
                  <a:avLst/>
                  <a:gdLst>
                    <a:gd name="T0" fmla="*/ 530 w 578"/>
                    <a:gd name="T1" fmla="*/ 490 h 582"/>
                    <a:gd name="T2" fmla="*/ 520 w 578"/>
                    <a:gd name="T3" fmla="*/ 472 h 582"/>
                    <a:gd name="T4" fmla="*/ 514 w 578"/>
                    <a:gd name="T5" fmla="*/ 438 h 582"/>
                    <a:gd name="T6" fmla="*/ 528 w 578"/>
                    <a:gd name="T7" fmla="*/ 408 h 582"/>
                    <a:gd name="T8" fmla="*/ 578 w 578"/>
                    <a:gd name="T9" fmla="*/ 378 h 582"/>
                    <a:gd name="T10" fmla="*/ 486 w 578"/>
                    <a:gd name="T11" fmla="*/ 324 h 582"/>
                    <a:gd name="T12" fmla="*/ 492 w 578"/>
                    <a:gd name="T13" fmla="*/ 254 h 582"/>
                    <a:gd name="T14" fmla="*/ 464 w 578"/>
                    <a:gd name="T15" fmla="*/ 124 h 582"/>
                    <a:gd name="T16" fmla="*/ 439 w 578"/>
                    <a:gd name="T17" fmla="*/ 23 h 582"/>
                    <a:gd name="T18" fmla="*/ 418 w 578"/>
                    <a:gd name="T19" fmla="*/ 22 h 582"/>
                    <a:gd name="T20" fmla="*/ 376 w 578"/>
                    <a:gd name="T21" fmla="*/ 68 h 582"/>
                    <a:gd name="T22" fmla="*/ 356 w 578"/>
                    <a:gd name="T23" fmla="*/ 74 h 582"/>
                    <a:gd name="T24" fmla="*/ 310 w 578"/>
                    <a:gd name="T25" fmla="*/ 48 h 582"/>
                    <a:gd name="T26" fmla="*/ 276 w 578"/>
                    <a:gd name="T27" fmla="*/ 34 h 582"/>
                    <a:gd name="T28" fmla="*/ 244 w 578"/>
                    <a:gd name="T29" fmla="*/ 68 h 582"/>
                    <a:gd name="T30" fmla="*/ 268 w 578"/>
                    <a:gd name="T31" fmla="*/ 102 h 582"/>
                    <a:gd name="T32" fmla="*/ 256 w 578"/>
                    <a:gd name="T33" fmla="*/ 116 h 582"/>
                    <a:gd name="T34" fmla="*/ 204 w 578"/>
                    <a:gd name="T35" fmla="*/ 132 h 582"/>
                    <a:gd name="T36" fmla="*/ 188 w 578"/>
                    <a:gd name="T37" fmla="*/ 126 h 582"/>
                    <a:gd name="T38" fmla="*/ 160 w 578"/>
                    <a:gd name="T39" fmla="*/ 156 h 582"/>
                    <a:gd name="T40" fmla="*/ 130 w 578"/>
                    <a:gd name="T41" fmla="*/ 196 h 582"/>
                    <a:gd name="T42" fmla="*/ 134 w 578"/>
                    <a:gd name="T43" fmla="*/ 252 h 582"/>
                    <a:gd name="T44" fmla="*/ 104 w 578"/>
                    <a:gd name="T45" fmla="*/ 300 h 582"/>
                    <a:gd name="T46" fmla="*/ 66 w 578"/>
                    <a:gd name="T47" fmla="*/ 338 h 582"/>
                    <a:gd name="T48" fmla="*/ 44 w 578"/>
                    <a:gd name="T49" fmla="*/ 464 h 582"/>
                    <a:gd name="T50" fmla="*/ 16 w 578"/>
                    <a:gd name="T51" fmla="*/ 482 h 582"/>
                    <a:gd name="T52" fmla="*/ 28 w 578"/>
                    <a:gd name="T53" fmla="*/ 530 h 582"/>
                    <a:gd name="T54" fmla="*/ 68 w 578"/>
                    <a:gd name="T55" fmla="*/ 528 h 582"/>
                    <a:gd name="T56" fmla="*/ 136 w 578"/>
                    <a:gd name="T57" fmla="*/ 520 h 582"/>
                    <a:gd name="T58" fmla="*/ 188 w 578"/>
                    <a:gd name="T59" fmla="*/ 500 h 582"/>
                    <a:gd name="T60" fmla="*/ 237 w 578"/>
                    <a:gd name="T61" fmla="*/ 500 h 582"/>
                    <a:gd name="T62" fmla="*/ 269 w 578"/>
                    <a:gd name="T63" fmla="*/ 485 h 582"/>
                    <a:gd name="T64" fmla="*/ 348 w 578"/>
                    <a:gd name="T65" fmla="*/ 488 h 582"/>
                    <a:gd name="T66" fmla="*/ 396 w 578"/>
                    <a:gd name="T67" fmla="*/ 520 h 582"/>
                    <a:gd name="T68" fmla="*/ 458 w 578"/>
                    <a:gd name="T69" fmla="*/ 544 h 582"/>
                    <a:gd name="T70" fmla="*/ 489 w 578"/>
                    <a:gd name="T71" fmla="*/ 545 h 582"/>
                    <a:gd name="T72" fmla="*/ 520 w 578"/>
                    <a:gd name="T73" fmla="*/ 552 h 582"/>
                    <a:gd name="T74" fmla="*/ 520 w 578"/>
                    <a:gd name="T75" fmla="*/ 526 h 582"/>
                    <a:gd name="T76" fmla="*/ 528 w 578"/>
                    <a:gd name="T77" fmla="*/ 518 h 582"/>
                    <a:gd name="T78" fmla="*/ 516 w 578"/>
                    <a:gd name="T79" fmla="*/ 530 h 5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78" h="582">
                      <a:moveTo>
                        <a:pt x="516" y="530"/>
                      </a:moveTo>
                      <a:cubicBezTo>
                        <a:pt x="527" y="526"/>
                        <a:pt x="530" y="502"/>
                        <a:pt x="530" y="490"/>
                      </a:cubicBezTo>
                      <a:cubicBezTo>
                        <a:pt x="532" y="489"/>
                        <a:pt x="528" y="518"/>
                        <a:pt x="528" y="518"/>
                      </a:cubicBezTo>
                      <a:cubicBezTo>
                        <a:pt x="534" y="509"/>
                        <a:pt x="531" y="476"/>
                        <a:pt x="520" y="472"/>
                      </a:cubicBezTo>
                      <a:cubicBezTo>
                        <a:pt x="513" y="461"/>
                        <a:pt x="524" y="473"/>
                        <a:pt x="518" y="460"/>
                      </a:cubicBezTo>
                      <a:cubicBezTo>
                        <a:pt x="510" y="442"/>
                        <a:pt x="514" y="460"/>
                        <a:pt x="514" y="438"/>
                      </a:cubicBezTo>
                      <a:cubicBezTo>
                        <a:pt x="535" y="425"/>
                        <a:pt x="513" y="429"/>
                        <a:pt x="518" y="414"/>
                      </a:cubicBezTo>
                      <a:cubicBezTo>
                        <a:pt x="516" y="408"/>
                        <a:pt x="528" y="408"/>
                        <a:pt x="528" y="408"/>
                      </a:cubicBezTo>
                      <a:cubicBezTo>
                        <a:pt x="532" y="397"/>
                        <a:pt x="540" y="409"/>
                        <a:pt x="552" y="404"/>
                      </a:cubicBezTo>
                      <a:cubicBezTo>
                        <a:pt x="557" y="377"/>
                        <a:pt x="570" y="403"/>
                        <a:pt x="578" y="378"/>
                      </a:cubicBezTo>
                      <a:cubicBezTo>
                        <a:pt x="572" y="360"/>
                        <a:pt x="564" y="359"/>
                        <a:pt x="550" y="350"/>
                      </a:cubicBezTo>
                      <a:cubicBezTo>
                        <a:pt x="536" y="329"/>
                        <a:pt x="506" y="337"/>
                        <a:pt x="486" y="324"/>
                      </a:cubicBezTo>
                      <a:cubicBezTo>
                        <a:pt x="484" y="318"/>
                        <a:pt x="480" y="306"/>
                        <a:pt x="480" y="306"/>
                      </a:cubicBezTo>
                      <a:cubicBezTo>
                        <a:pt x="482" y="282"/>
                        <a:pt x="485" y="274"/>
                        <a:pt x="492" y="254"/>
                      </a:cubicBezTo>
                      <a:cubicBezTo>
                        <a:pt x="494" y="224"/>
                        <a:pt x="495" y="193"/>
                        <a:pt x="500" y="164"/>
                      </a:cubicBezTo>
                      <a:cubicBezTo>
                        <a:pt x="496" y="134"/>
                        <a:pt x="484" y="137"/>
                        <a:pt x="464" y="124"/>
                      </a:cubicBezTo>
                      <a:cubicBezTo>
                        <a:pt x="453" y="107"/>
                        <a:pt x="447" y="88"/>
                        <a:pt x="442" y="68"/>
                      </a:cubicBezTo>
                      <a:cubicBezTo>
                        <a:pt x="440" y="44"/>
                        <a:pt x="443" y="39"/>
                        <a:pt x="439" y="23"/>
                      </a:cubicBezTo>
                      <a:cubicBezTo>
                        <a:pt x="437" y="16"/>
                        <a:pt x="434" y="0"/>
                        <a:pt x="434" y="0"/>
                      </a:cubicBezTo>
                      <a:cubicBezTo>
                        <a:pt x="426" y="3"/>
                        <a:pt x="415" y="13"/>
                        <a:pt x="418" y="22"/>
                      </a:cubicBezTo>
                      <a:cubicBezTo>
                        <a:pt x="417" y="41"/>
                        <a:pt x="418" y="66"/>
                        <a:pt x="400" y="78"/>
                      </a:cubicBezTo>
                      <a:cubicBezTo>
                        <a:pt x="383" y="75"/>
                        <a:pt x="391" y="78"/>
                        <a:pt x="376" y="68"/>
                      </a:cubicBezTo>
                      <a:cubicBezTo>
                        <a:pt x="374" y="67"/>
                        <a:pt x="370" y="64"/>
                        <a:pt x="370" y="64"/>
                      </a:cubicBezTo>
                      <a:cubicBezTo>
                        <a:pt x="361" y="67"/>
                        <a:pt x="365" y="71"/>
                        <a:pt x="356" y="74"/>
                      </a:cubicBezTo>
                      <a:cubicBezTo>
                        <a:pt x="345" y="70"/>
                        <a:pt x="352" y="58"/>
                        <a:pt x="340" y="54"/>
                      </a:cubicBezTo>
                      <a:cubicBezTo>
                        <a:pt x="322" y="48"/>
                        <a:pt x="332" y="50"/>
                        <a:pt x="310" y="48"/>
                      </a:cubicBezTo>
                      <a:cubicBezTo>
                        <a:pt x="299" y="32"/>
                        <a:pt x="307" y="35"/>
                        <a:pt x="286" y="38"/>
                      </a:cubicBezTo>
                      <a:cubicBezTo>
                        <a:pt x="281" y="53"/>
                        <a:pt x="279" y="38"/>
                        <a:pt x="276" y="34"/>
                      </a:cubicBezTo>
                      <a:cubicBezTo>
                        <a:pt x="273" y="30"/>
                        <a:pt x="264" y="26"/>
                        <a:pt x="264" y="26"/>
                      </a:cubicBezTo>
                      <a:cubicBezTo>
                        <a:pt x="256" y="39"/>
                        <a:pt x="249" y="54"/>
                        <a:pt x="244" y="68"/>
                      </a:cubicBezTo>
                      <a:cubicBezTo>
                        <a:pt x="247" y="83"/>
                        <a:pt x="251" y="85"/>
                        <a:pt x="262" y="96"/>
                      </a:cubicBezTo>
                      <a:cubicBezTo>
                        <a:pt x="264" y="98"/>
                        <a:pt x="268" y="102"/>
                        <a:pt x="268" y="102"/>
                      </a:cubicBezTo>
                      <a:cubicBezTo>
                        <a:pt x="269" y="106"/>
                        <a:pt x="274" y="117"/>
                        <a:pt x="268" y="120"/>
                      </a:cubicBezTo>
                      <a:cubicBezTo>
                        <a:pt x="264" y="122"/>
                        <a:pt x="256" y="116"/>
                        <a:pt x="256" y="116"/>
                      </a:cubicBezTo>
                      <a:cubicBezTo>
                        <a:pt x="249" y="127"/>
                        <a:pt x="245" y="124"/>
                        <a:pt x="232" y="122"/>
                      </a:cubicBezTo>
                      <a:cubicBezTo>
                        <a:pt x="219" y="118"/>
                        <a:pt x="214" y="125"/>
                        <a:pt x="204" y="132"/>
                      </a:cubicBezTo>
                      <a:cubicBezTo>
                        <a:pt x="201" y="131"/>
                        <a:pt x="197" y="131"/>
                        <a:pt x="194" y="130"/>
                      </a:cubicBezTo>
                      <a:cubicBezTo>
                        <a:pt x="192" y="129"/>
                        <a:pt x="190" y="125"/>
                        <a:pt x="188" y="126"/>
                      </a:cubicBezTo>
                      <a:cubicBezTo>
                        <a:pt x="183" y="127"/>
                        <a:pt x="176" y="134"/>
                        <a:pt x="176" y="134"/>
                      </a:cubicBezTo>
                      <a:cubicBezTo>
                        <a:pt x="173" y="142"/>
                        <a:pt x="167" y="151"/>
                        <a:pt x="160" y="156"/>
                      </a:cubicBezTo>
                      <a:cubicBezTo>
                        <a:pt x="155" y="163"/>
                        <a:pt x="153" y="178"/>
                        <a:pt x="148" y="184"/>
                      </a:cubicBezTo>
                      <a:cubicBezTo>
                        <a:pt x="143" y="189"/>
                        <a:pt x="130" y="196"/>
                        <a:pt x="130" y="196"/>
                      </a:cubicBezTo>
                      <a:cubicBezTo>
                        <a:pt x="122" y="208"/>
                        <a:pt x="126" y="222"/>
                        <a:pt x="130" y="236"/>
                      </a:cubicBezTo>
                      <a:cubicBezTo>
                        <a:pt x="131" y="241"/>
                        <a:pt x="134" y="252"/>
                        <a:pt x="134" y="252"/>
                      </a:cubicBezTo>
                      <a:cubicBezTo>
                        <a:pt x="131" y="266"/>
                        <a:pt x="128" y="264"/>
                        <a:pt x="114" y="266"/>
                      </a:cubicBezTo>
                      <a:cubicBezTo>
                        <a:pt x="107" y="277"/>
                        <a:pt x="120" y="295"/>
                        <a:pt x="104" y="300"/>
                      </a:cubicBezTo>
                      <a:cubicBezTo>
                        <a:pt x="101" y="310"/>
                        <a:pt x="86" y="318"/>
                        <a:pt x="78" y="326"/>
                      </a:cubicBezTo>
                      <a:cubicBezTo>
                        <a:pt x="74" y="330"/>
                        <a:pt x="66" y="338"/>
                        <a:pt x="66" y="338"/>
                      </a:cubicBezTo>
                      <a:cubicBezTo>
                        <a:pt x="61" y="354"/>
                        <a:pt x="60" y="369"/>
                        <a:pt x="70" y="384"/>
                      </a:cubicBezTo>
                      <a:cubicBezTo>
                        <a:pt x="75" y="402"/>
                        <a:pt x="51" y="444"/>
                        <a:pt x="44" y="464"/>
                      </a:cubicBezTo>
                      <a:cubicBezTo>
                        <a:pt x="42" y="470"/>
                        <a:pt x="33" y="476"/>
                        <a:pt x="28" y="478"/>
                      </a:cubicBezTo>
                      <a:cubicBezTo>
                        <a:pt x="24" y="479"/>
                        <a:pt x="16" y="482"/>
                        <a:pt x="16" y="482"/>
                      </a:cubicBezTo>
                      <a:cubicBezTo>
                        <a:pt x="12" y="489"/>
                        <a:pt x="10" y="495"/>
                        <a:pt x="8" y="502"/>
                      </a:cubicBezTo>
                      <a:cubicBezTo>
                        <a:pt x="11" y="528"/>
                        <a:pt x="0" y="528"/>
                        <a:pt x="28" y="530"/>
                      </a:cubicBezTo>
                      <a:cubicBezTo>
                        <a:pt x="34" y="532"/>
                        <a:pt x="47" y="534"/>
                        <a:pt x="52" y="538"/>
                      </a:cubicBezTo>
                      <a:cubicBezTo>
                        <a:pt x="56" y="541"/>
                        <a:pt x="68" y="528"/>
                        <a:pt x="68" y="528"/>
                      </a:cubicBezTo>
                      <a:cubicBezTo>
                        <a:pt x="78" y="523"/>
                        <a:pt x="99" y="520"/>
                        <a:pt x="108" y="516"/>
                      </a:cubicBezTo>
                      <a:cubicBezTo>
                        <a:pt x="112" y="514"/>
                        <a:pt x="136" y="520"/>
                        <a:pt x="136" y="520"/>
                      </a:cubicBezTo>
                      <a:cubicBezTo>
                        <a:pt x="156" y="504"/>
                        <a:pt x="143" y="507"/>
                        <a:pt x="172" y="508"/>
                      </a:cubicBezTo>
                      <a:cubicBezTo>
                        <a:pt x="216" y="496"/>
                        <a:pt x="148" y="508"/>
                        <a:pt x="188" y="500"/>
                      </a:cubicBezTo>
                      <a:cubicBezTo>
                        <a:pt x="194" y="496"/>
                        <a:pt x="208" y="514"/>
                        <a:pt x="214" y="510"/>
                      </a:cubicBezTo>
                      <a:cubicBezTo>
                        <a:pt x="216" y="509"/>
                        <a:pt x="237" y="500"/>
                        <a:pt x="237" y="500"/>
                      </a:cubicBezTo>
                      <a:cubicBezTo>
                        <a:pt x="246" y="498"/>
                        <a:pt x="263" y="485"/>
                        <a:pt x="268" y="483"/>
                      </a:cubicBezTo>
                      <a:cubicBezTo>
                        <a:pt x="273" y="481"/>
                        <a:pt x="261" y="484"/>
                        <a:pt x="269" y="485"/>
                      </a:cubicBezTo>
                      <a:cubicBezTo>
                        <a:pt x="275" y="493"/>
                        <a:pt x="307" y="485"/>
                        <a:pt x="316" y="488"/>
                      </a:cubicBezTo>
                      <a:cubicBezTo>
                        <a:pt x="328" y="494"/>
                        <a:pt x="332" y="477"/>
                        <a:pt x="348" y="488"/>
                      </a:cubicBezTo>
                      <a:cubicBezTo>
                        <a:pt x="353" y="492"/>
                        <a:pt x="367" y="508"/>
                        <a:pt x="372" y="512"/>
                      </a:cubicBezTo>
                      <a:cubicBezTo>
                        <a:pt x="386" y="522"/>
                        <a:pt x="383" y="517"/>
                        <a:pt x="396" y="520"/>
                      </a:cubicBezTo>
                      <a:cubicBezTo>
                        <a:pt x="408" y="519"/>
                        <a:pt x="403" y="527"/>
                        <a:pt x="416" y="530"/>
                      </a:cubicBezTo>
                      <a:cubicBezTo>
                        <a:pt x="428" y="538"/>
                        <a:pt x="444" y="541"/>
                        <a:pt x="458" y="544"/>
                      </a:cubicBezTo>
                      <a:cubicBezTo>
                        <a:pt x="464" y="552"/>
                        <a:pt x="438" y="528"/>
                        <a:pt x="440" y="538"/>
                      </a:cubicBezTo>
                      <a:cubicBezTo>
                        <a:pt x="450" y="538"/>
                        <a:pt x="452" y="539"/>
                        <a:pt x="489" y="545"/>
                      </a:cubicBezTo>
                      <a:cubicBezTo>
                        <a:pt x="540" y="543"/>
                        <a:pt x="483" y="582"/>
                        <a:pt x="518" y="570"/>
                      </a:cubicBezTo>
                      <a:cubicBezTo>
                        <a:pt x="510" y="562"/>
                        <a:pt x="532" y="554"/>
                        <a:pt x="520" y="552"/>
                      </a:cubicBezTo>
                      <a:cubicBezTo>
                        <a:pt x="507" y="543"/>
                        <a:pt x="524" y="534"/>
                        <a:pt x="524" y="542"/>
                      </a:cubicBezTo>
                      <a:cubicBezTo>
                        <a:pt x="509" y="532"/>
                        <a:pt x="535" y="536"/>
                        <a:pt x="520" y="526"/>
                      </a:cubicBezTo>
                      <a:cubicBezTo>
                        <a:pt x="515" y="522"/>
                        <a:pt x="518" y="532"/>
                        <a:pt x="518" y="532"/>
                      </a:cubicBezTo>
                      <a:cubicBezTo>
                        <a:pt x="514" y="533"/>
                        <a:pt x="532" y="516"/>
                        <a:pt x="528" y="518"/>
                      </a:cubicBezTo>
                      <a:cubicBezTo>
                        <a:pt x="525" y="519"/>
                        <a:pt x="519" y="542"/>
                        <a:pt x="516" y="542"/>
                      </a:cubicBezTo>
                      <a:cubicBezTo>
                        <a:pt x="513" y="542"/>
                        <a:pt x="516" y="533"/>
                        <a:pt x="516" y="530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10" name="Freeform 171"/>
                <p:cNvSpPr>
                  <a:spLocks/>
                </p:cNvSpPr>
                <p:nvPr/>
              </p:nvSpPr>
              <p:spPr bwMode="auto">
                <a:xfrm>
                  <a:off x="-1774" y="2248"/>
                  <a:ext cx="178" cy="186"/>
                </a:xfrm>
                <a:custGeom>
                  <a:avLst/>
                  <a:gdLst>
                    <a:gd name="T0" fmla="*/ 64 w 219"/>
                    <a:gd name="T1" fmla="*/ 0 h 230"/>
                    <a:gd name="T2" fmla="*/ 78 w 219"/>
                    <a:gd name="T3" fmla="*/ 14 h 230"/>
                    <a:gd name="T4" fmla="*/ 136 w 219"/>
                    <a:gd name="T5" fmla="*/ 80 h 230"/>
                    <a:gd name="T6" fmla="*/ 172 w 219"/>
                    <a:gd name="T7" fmla="*/ 86 h 230"/>
                    <a:gd name="T8" fmla="*/ 204 w 219"/>
                    <a:gd name="T9" fmla="*/ 94 h 230"/>
                    <a:gd name="T10" fmla="*/ 208 w 219"/>
                    <a:gd name="T11" fmla="*/ 104 h 230"/>
                    <a:gd name="T12" fmla="*/ 210 w 219"/>
                    <a:gd name="T13" fmla="*/ 96 h 230"/>
                    <a:gd name="T14" fmla="*/ 214 w 219"/>
                    <a:gd name="T15" fmla="*/ 102 h 230"/>
                    <a:gd name="T16" fmla="*/ 214 w 219"/>
                    <a:gd name="T17" fmla="*/ 136 h 230"/>
                    <a:gd name="T18" fmla="*/ 200 w 219"/>
                    <a:gd name="T19" fmla="*/ 154 h 230"/>
                    <a:gd name="T20" fmla="*/ 212 w 219"/>
                    <a:gd name="T21" fmla="*/ 178 h 230"/>
                    <a:gd name="T22" fmla="*/ 164 w 219"/>
                    <a:gd name="T23" fmla="*/ 200 h 230"/>
                    <a:gd name="T24" fmla="*/ 138 w 219"/>
                    <a:gd name="T25" fmla="*/ 218 h 230"/>
                    <a:gd name="T26" fmla="*/ 112 w 219"/>
                    <a:gd name="T27" fmla="*/ 218 h 230"/>
                    <a:gd name="T28" fmla="*/ 68 w 219"/>
                    <a:gd name="T29" fmla="*/ 230 h 230"/>
                    <a:gd name="T30" fmla="*/ 42 w 219"/>
                    <a:gd name="T31" fmla="*/ 220 h 230"/>
                    <a:gd name="T32" fmla="*/ 10 w 219"/>
                    <a:gd name="T33" fmla="*/ 220 h 230"/>
                    <a:gd name="T34" fmla="*/ 0 w 219"/>
                    <a:gd name="T35" fmla="*/ 204 h 230"/>
                    <a:gd name="T36" fmla="*/ 10 w 219"/>
                    <a:gd name="T37" fmla="*/ 174 h 230"/>
                    <a:gd name="T38" fmla="*/ 22 w 219"/>
                    <a:gd name="T39" fmla="*/ 112 h 230"/>
                    <a:gd name="T40" fmla="*/ 20 w 219"/>
                    <a:gd name="T41" fmla="*/ 92 h 230"/>
                    <a:gd name="T42" fmla="*/ 14 w 219"/>
                    <a:gd name="T43" fmla="*/ 88 h 230"/>
                    <a:gd name="T44" fmla="*/ 0 w 219"/>
                    <a:gd name="T45" fmla="*/ 64 h 230"/>
                    <a:gd name="T46" fmla="*/ 2 w 219"/>
                    <a:gd name="T47" fmla="*/ 50 h 230"/>
                    <a:gd name="T48" fmla="*/ 8 w 219"/>
                    <a:gd name="T49" fmla="*/ 46 h 230"/>
                    <a:gd name="T50" fmla="*/ 40 w 219"/>
                    <a:gd name="T51" fmla="*/ 12 h 230"/>
                    <a:gd name="T52" fmla="*/ 54 w 219"/>
                    <a:gd name="T53" fmla="*/ 0 h 230"/>
                    <a:gd name="T54" fmla="*/ 64 w 219"/>
                    <a:gd name="T55" fmla="*/ 0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19" h="230">
                      <a:moveTo>
                        <a:pt x="64" y="0"/>
                      </a:moveTo>
                      <a:cubicBezTo>
                        <a:pt x="75" y="3"/>
                        <a:pt x="72" y="5"/>
                        <a:pt x="78" y="14"/>
                      </a:cubicBezTo>
                      <a:cubicBezTo>
                        <a:pt x="82" y="57"/>
                        <a:pt x="92" y="76"/>
                        <a:pt x="136" y="80"/>
                      </a:cubicBezTo>
                      <a:cubicBezTo>
                        <a:pt x="148" y="84"/>
                        <a:pt x="160" y="84"/>
                        <a:pt x="172" y="86"/>
                      </a:cubicBezTo>
                      <a:cubicBezTo>
                        <a:pt x="185" y="96"/>
                        <a:pt x="186" y="94"/>
                        <a:pt x="204" y="94"/>
                      </a:cubicBezTo>
                      <a:cubicBezTo>
                        <a:pt x="205" y="97"/>
                        <a:pt x="205" y="103"/>
                        <a:pt x="208" y="104"/>
                      </a:cubicBezTo>
                      <a:cubicBezTo>
                        <a:pt x="211" y="105"/>
                        <a:pt x="207" y="97"/>
                        <a:pt x="210" y="96"/>
                      </a:cubicBezTo>
                      <a:cubicBezTo>
                        <a:pt x="212" y="95"/>
                        <a:pt x="213" y="100"/>
                        <a:pt x="214" y="102"/>
                      </a:cubicBezTo>
                      <a:cubicBezTo>
                        <a:pt x="217" y="115"/>
                        <a:pt x="219" y="117"/>
                        <a:pt x="214" y="136"/>
                      </a:cubicBezTo>
                      <a:cubicBezTo>
                        <a:pt x="212" y="143"/>
                        <a:pt x="200" y="154"/>
                        <a:pt x="200" y="154"/>
                      </a:cubicBezTo>
                      <a:cubicBezTo>
                        <a:pt x="203" y="178"/>
                        <a:pt x="202" y="164"/>
                        <a:pt x="212" y="178"/>
                      </a:cubicBezTo>
                      <a:cubicBezTo>
                        <a:pt x="206" y="202"/>
                        <a:pt x="186" y="198"/>
                        <a:pt x="164" y="200"/>
                      </a:cubicBezTo>
                      <a:cubicBezTo>
                        <a:pt x="151" y="206"/>
                        <a:pt x="147" y="215"/>
                        <a:pt x="138" y="218"/>
                      </a:cubicBezTo>
                      <a:cubicBezTo>
                        <a:pt x="129" y="221"/>
                        <a:pt x="124" y="216"/>
                        <a:pt x="112" y="218"/>
                      </a:cubicBezTo>
                      <a:cubicBezTo>
                        <a:pt x="101" y="219"/>
                        <a:pt x="85" y="230"/>
                        <a:pt x="68" y="230"/>
                      </a:cubicBezTo>
                      <a:cubicBezTo>
                        <a:pt x="56" y="230"/>
                        <a:pt x="52" y="222"/>
                        <a:pt x="42" y="220"/>
                      </a:cubicBezTo>
                      <a:cubicBezTo>
                        <a:pt x="32" y="218"/>
                        <a:pt x="17" y="223"/>
                        <a:pt x="10" y="220"/>
                      </a:cubicBezTo>
                      <a:cubicBezTo>
                        <a:pt x="5" y="217"/>
                        <a:pt x="0" y="204"/>
                        <a:pt x="0" y="204"/>
                      </a:cubicBezTo>
                      <a:cubicBezTo>
                        <a:pt x="4" y="164"/>
                        <a:pt x="3" y="195"/>
                        <a:pt x="10" y="174"/>
                      </a:cubicBezTo>
                      <a:cubicBezTo>
                        <a:pt x="12" y="130"/>
                        <a:pt x="13" y="139"/>
                        <a:pt x="22" y="112"/>
                      </a:cubicBezTo>
                      <a:cubicBezTo>
                        <a:pt x="21" y="105"/>
                        <a:pt x="22" y="98"/>
                        <a:pt x="20" y="92"/>
                      </a:cubicBezTo>
                      <a:cubicBezTo>
                        <a:pt x="19" y="90"/>
                        <a:pt x="16" y="90"/>
                        <a:pt x="14" y="88"/>
                      </a:cubicBezTo>
                      <a:cubicBezTo>
                        <a:pt x="6" y="80"/>
                        <a:pt x="10" y="70"/>
                        <a:pt x="0" y="64"/>
                      </a:cubicBezTo>
                      <a:cubicBezTo>
                        <a:pt x="1" y="59"/>
                        <a:pt x="0" y="54"/>
                        <a:pt x="2" y="50"/>
                      </a:cubicBezTo>
                      <a:cubicBezTo>
                        <a:pt x="3" y="48"/>
                        <a:pt x="7" y="48"/>
                        <a:pt x="8" y="46"/>
                      </a:cubicBezTo>
                      <a:cubicBezTo>
                        <a:pt x="17" y="13"/>
                        <a:pt x="6" y="16"/>
                        <a:pt x="40" y="12"/>
                      </a:cubicBezTo>
                      <a:cubicBezTo>
                        <a:pt x="43" y="4"/>
                        <a:pt x="46" y="3"/>
                        <a:pt x="54" y="0"/>
                      </a:cubicBezTo>
                      <a:cubicBezTo>
                        <a:pt x="65" y="2"/>
                        <a:pt x="64" y="5"/>
                        <a:pt x="64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11" name="Freeform 172"/>
                <p:cNvSpPr>
                  <a:spLocks/>
                </p:cNvSpPr>
                <p:nvPr/>
              </p:nvSpPr>
              <p:spPr bwMode="auto">
                <a:xfrm>
                  <a:off x="-1644" y="2284"/>
                  <a:ext cx="856" cy="790"/>
                </a:xfrm>
                <a:custGeom>
                  <a:avLst/>
                  <a:gdLst>
                    <a:gd name="T0" fmla="*/ 14 w 1051"/>
                    <a:gd name="T1" fmla="*/ 24 h 982"/>
                    <a:gd name="T2" fmla="*/ 80 w 1051"/>
                    <a:gd name="T3" fmla="*/ 8 h 982"/>
                    <a:gd name="T4" fmla="*/ 218 w 1051"/>
                    <a:gd name="T5" fmla="*/ 36 h 982"/>
                    <a:gd name="T6" fmla="*/ 306 w 1051"/>
                    <a:gd name="T7" fmla="*/ 84 h 982"/>
                    <a:gd name="T8" fmla="*/ 356 w 1051"/>
                    <a:gd name="T9" fmla="*/ 98 h 982"/>
                    <a:gd name="T10" fmla="*/ 404 w 1051"/>
                    <a:gd name="T11" fmla="*/ 164 h 982"/>
                    <a:gd name="T12" fmla="*/ 460 w 1051"/>
                    <a:gd name="T13" fmla="*/ 194 h 982"/>
                    <a:gd name="T14" fmla="*/ 542 w 1051"/>
                    <a:gd name="T15" fmla="*/ 258 h 982"/>
                    <a:gd name="T16" fmla="*/ 610 w 1051"/>
                    <a:gd name="T17" fmla="*/ 256 h 982"/>
                    <a:gd name="T18" fmla="*/ 638 w 1051"/>
                    <a:gd name="T19" fmla="*/ 370 h 982"/>
                    <a:gd name="T20" fmla="*/ 666 w 1051"/>
                    <a:gd name="T21" fmla="*/ 432 h 982"/>
                    <a:gd name="T22" fmla="*/ 772 w 1051"/>
                    <a:gd name="T23" fmla="*/ 488 h 982"/>
                    <a:gd name="T24" fmla="*/ 854 w 1051"/>
                    <a:gd name="T25" fmla="*/ 524 h 982"/>
                    <a:gd name="T26" fmla="*/ 888 w 1051"/>
                    <a:gd name="T27" fmla="*/ 588 h 982"/>
                    <a:gd name="T28" fmla="*/ 928 w 1051"/>
                    <a:gd name="T29" fmla="*/ 602 h 982"/>
                    <a:gd name="T30" fmla="*/ 1020 w 1051"/>
                    <a:gd name="T31" fmla="*/ 654 h 982"/>
                    <a:gd name="T32" fmla="*/ 1018 w 1051"/>
                    <a:gd name="T33" fmla="*/ 698 h 982"/>
                    <a:gd name="T34" fmla="*/ 1030 w 1051"/>
                    <a:gd name="T35" fmla="*/ 752 h 982"/>
                    <a:gd name="T36" fmla="*/ 1042 w 1051"/>
                    <a:gd name="T37" fmla="*/ 782 h 982"/>
                    <a:gd name="T38" fmla="*/ 1044 w 1051"/>
                    <a:gd name="T39" fmla="*/ 854 h 982"/>
                    <a:gd name="T40" fmla="*/ 1010 w 1051"/>
                    <a:gd name="T41" fmla="*/ 914 h 982"/>
                    <a:gd name="T42" fmla="*/ 968 w 1051"/>
                    <a:gd name="T43" fmla="*/ 932 h 982"/>
                    <a:gd name="T44" fmla="*/ 932 w 1051"/>
                    <a:gd name="T45" fmla="*/ 982 h 982"/>
                    <a:gd name="T46" fmla="*/ 912 w 1051"/>
                    <a:gd name="T47" fmla="*/ 942 h 982"/>
                    <a:gd name="T48" fmla="*/ 910 w 1051"/>
                    <a:gd name="T49" fmla="*/ 906 h 982"/>
                    <a:gd name="T50" fmla="*/ 934 w 1051"/>
                    <a:gd name="T51" fmla="*/ 852 h 982"/>
                    <a:gd name="T52" fmla="*/ 882 w 1051"/>
                    <a:gd name="T53" fmla="*/ 766 h 982"/>
                    <a:gd name="T54" fmla="*/ 810 w 1051"/>
                    <a:gd name="T55" fmla="*/ 764 h 982"/>
                    <a:gd name="T56" fmla="*/ 714 w 1051"/>
                    <a:gd name="T57" fmla="*/ 808 h 982"/>
                    <a:gd name="T58" fmla="*/ 672 w 1051"/>
                    <a:gd name="T59" fmla="*/ 766 h 982"/>
                    <a:gd name="T60" fmla="*/ 586 w 1051"/>
                    <a:gd name="T61" fmla="*/ 712 h 982"/>
                    <a:gd name="T62" fmla="*/ 484 w 1051"/>
                    <a:gd name="T63" fmla="*/ 698 h 982"/>
                    <a:gd name="T64" fmla="*/ 436 w 1051"/>
                    <a:gd name="T65" fmla="*/ 610 h 982"/>
                    <a:gd name="T66" fmla="*/ 374 w 1051"/>
                    <a:gd name="T67" fmla="*/ 570 h 982"/>
                    <a:gd name="T68" fmla="*/ 254 w 1051"/>
                    <a:gd name="T69" fmla="*/ 506 h 982"/>
                    <a:gd name="T70" fmla="*/ 190 w 1051"/>
                    <a:gd name="T71" fmla="*/ 468 h 982"/>
                    <a:gd name="T72" fmla="*/ 100 w 1051"/>
                    <a:gd name="T73" fmla="*/ 406 h 982"/>
                    <a:gd name="T74" fmla="*/ 70 w 1051"/>
                    <a:gd name="T75" fmla="*/ 356 h 982"/>
                    <a:gd name="T76" fmla="*/ 36 w 1051"/>
                    <a:gd name="T77" fmla="*/ 248 h 982"/>
                    <a:gd name="T78" fmla="*/ 38 w 1051"/>
                    <a:gd name="T79" fmla="*/ 190 h 982"/>
                    <a:gd name="T80" fmla="*/ 24 w 1051"/>
                    <a:gd name="T81" fmla="*/ 162 h 982"/>
                    <a:gd name="T82" fmla="*/ 38 w 1051"/>
                    <a:gd name="T83" fmla="*/ 148 h 982"/>
                    <a:gd name="T84" fmla="*/ 54 w 1051"/>
                    <a:gd name="T85" fmla="*/ 80 h 982"/>
                    <a:gd name="T86" fmla="*/ 0 w 1051"/>
                    <a:gd name="T87" fmla="*/ 38 h 9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051" h="982">
                      <a:moveTo>
                        <a:pt x="0" y="38"/>
                      </a:moveTo>
                      <a:cubicBezTo>
                        <a:pt x="9" y="24"/>
                        <a:pt x="3" y="28"/>
                        <a:pt x="14" y="24"/>
                      </a:cubicBezTo>
                      <a:cubicBezTo>
                        <a:pt x="20" y="15"/>
                        <a:pt x="28" y="17"/>
                        <a:pt x="38" y="14"/>
                      </a:cubicBezTo>
                      <a:cubicBezTo>
                        <a:pt x="58" y="0"/>
                        <a:pt x="45" y="6"/>
                        <a:pt x="80" y="8"/>
                      </a:cubicBezTo>
                      <a:cubicBezTo>
                        <a:pt x="102" y="14"/>
                        <a:pt x="120" y="22"/>
                        <a:pt x="144" y="24"/>
                      </a:cubicBezTo>
                      <a:cubicBezTo>
                        <a:pt x="171" y="31"/>
                        <a:pt x="188" y="34"/>
                        <a:pt x="218" y="36"/>
                      </a:cubicBezTo>
                      <a:cubicBezTo>
                        <a:pt x="226" y="39"/>
                        <a:pt x="230" y="43"/>
                        <a:pt x="238" y="46"/>
                      </a:cubicBezTo>
                      <a:cubicBezTo>
                        <a:pt x="258" y="66"/>
                        <a:pt x="283" y="69"/>
                        <a:pt x="306" y="84"/>
                      </a:cubicBezTo>
                      <a:cubicBezTo>
                        <a:pt x="311" y="98"/>
                        <a:pt x="306" y="94"/>
                        <a:pt x="316" y="100"/>
                      </a:cubicBezTo>
                      <a:cubicBezTo>
                        <a:pt x="331" y="98"/>
                        <a:pt x="340" y="96"/>
                        <a:pt x="356" y="98"/>
                      </a:cubicBezTo>
                      <a:cubicBezTo>
                        <a:pt x="360" y="111"/>
                        <a:pt x="369" y="121"/>
                        <a:pt x="380" y="128"/>
                      </a:cubicBezTo>
                      <a:cubicBezTo>
                        <a:pt x="383" y="141"/>
                        <a:pt x="391" y="157"/>
                        <a:pt x="404" y="164"/>
                      </a:cubicBezTo>
                      <a:cubicBezTo>
                        <a:pt x="412" y="168"/>
                        <a:pt x="430" y="170"/>
                        <a:pt x="430" y="170"/>
                      </a:cubicBezTo>
                      <a:cubicBezTo>
                        <a:pt x="441" y="177"/>
                        <a:pt x="449" y="187"/>
                        <a:pt x="460" y="194"/>
                      </a:cubicBezTo>
                      <a:cubicBezTo>
                        <a:pt x="463" y="206"/>
                        <a:pt x="488" y="228"/>
                        <a:pt x="500" y="232"/>
                      </a:cubicBezTo>
                      <a:cubicBezTo>
                        <a:pt x="512" y="244"/>
                        <a:pt x="527" y="251"/>
                        <a:pt x="542" y="258"/>
                      </a:cubicBezTo>
                      <a:cubicBezTo>
                        <a:pt x="548" y="261"/>
                        <a:pt x="560" y="264"/>
                        <a:pt x="560" y="264"/>
                      </a:cubicBezTo>
                      <a:cubicBezTo>
                        <a:pt x="573" y="245"/>
                        <a:pt x="582" y="255"/>
                        <a:pt x="610" y="256"/>
                      </a:cubicBezTo>
                      <a:cubicBezTo>
                        <a:pt x="626" y="277"/>
                        <a:pt x="620" y="273"/>
                        <a:pt x="624" y="312"/>
                      </a:cubicBezTo>
                      <a:cubicBezTo>
                        <a:pt x="626" y="330"/>
                        <a:pt x="634" y="352"/>
                        <a:pt x="638" y="370"/>
                      </a:cubicBezTo>
                      <a:cubicBezTo>
                        <a:pt x="641" y="386"/>
                        <a:pt x="643" y="408"/>
                        <a:pt x="650" y="422"/>
                      </a:cubicBezTo>
                      <a:cubicBezTo>
                        <a:pt x="653" y="428"/>
                        <a:pt x="666" y="432"/>
                        <a:pt x="666" y="432"/>
                      </a:cubicBezTo>
                      <a:cubicBezTo>
                        <a:pt x="676" y="446"/>
                        <a:pt x="687" y="455"/>
                        <a:pt x="704" y="460"/>
                      </a:cubicBezTo>
                      <a:cubicBezTo>
                        <a:pt x="721" y="477"/>
                        <a:pt x="750" y="480"/>
                        <a:pt x="772" y="488"/>
                      </a:cubicBezTo>
                      <a:cubicBezTo>
                        <a:pt x="796" y="497"/>
                        <a:pt x="784" y="510"/>
                        <a:pt x="820" y="514"/>
                      </a:cubicBezTo>
                      <a:cubicBezTo>
                        <a:pt x="832" y="518"/>
                        <a:pt x="842" y="522"/>
                        <a:pt x="854" y="524"/>
                      </a:cubicBezTo>
                      <a:cubicBezTo>
                        <a:pt x="874" y="538"/>
                        <a:pt x="867" y="560"/>
                        <a:pt x="878" y="576"/>
                      </a:cubicBezTo>
                      <a:cubicBezTo>
                        <a:pt x="887" y="589"/>
                        <a:pt x="881" y="575"/>
                        <a:pt x="888" y="588"/>
                      </a:cubicBezTo>
                      <a:cubicBezTo>
                        <a:pt x="889" y="590"/>
                        <a:pt x="888" y="593"/>
                        <a:pt x="890" y="594"/>
                      </a:cubicBezTo>
                      <a:cubicBezTo>
                        <a:pt x="899" y="600"/>
                        <a:pt x="919" y="601"/>
                        <a:pt x="928" y="602"/>
                      </a:cubicBezTo>
                      <a:cubicBezTo>
                        <a:pt x="943" y="607"/>
                        <a:pt x="959" y="608"/>
                        <a:pt x="974" y="612"/>
                      </a:cubicBezTo>
                      <a:cubicBezTo>
                        <a:pt x="992" y="624"/>
                        <a:pt x="1002" y="642"/>
                        <a:pt x="1020" y="654"/>
                      </a:cubicBezTo>
                      <a:cubicBezTo>
                        <a:pt x="1022" y="661"/>
                        <a:pt x="1026" y="665"/>
                        <a:pt x="1028" y="672"/>
                      </a:cubicBezTo>
                      <a:cubicBezTo>
                        <a:pt x="1025" y="691"/>
                        <a:pt x="1029" y="682"/>
                        <a:pt x="1018" y="698"/>
                      </a:cubicBezTo>
                      <a:cubicBezTo>
                        <a:pt x="1017" y="700"/>
                        <a:pt x="1014" y="704"/>
                        <a:pt x="1014" y="704"/>
                      </a:cubicBezTo>
                      <a:cubicBezTo>
                        <a:pt x="1017" y="751"/>
                        <a:pt x="1016" y="724"/>
                        <a:pt x="1030" y="752"/>
                      </a:cubicBezTo>
                      <a:cubicBezTo>
                        <a:pt x="1034" y="760"/>
                        <a:pt x="1037" y="768"/>
                        <a:pt x="1040" y="776"/>
                      </a:cubicBezTo>
                      <a:cubicBezTo>
                        <a:pt x="1041" y="778"/>
                        <a:pt x="1042" y="782"/>
                        <a:pt x="1042" y="782"/>
                      </a:cubicBezTo>
                      <a:cubicBezTo>
                        <a:pt x="1040" y="807"/>
                        <a:pt x="1035" y="815"/>
                        <a:pt x="1030" y="836"/>
                      </a:cubicBezTo>
                      <a:cubicBezTo>
                        <a:pt x="1032" y="843"/>
                        <a:pt x="1044" y="854"/>
                        <a:pt x="1044" y="854"/>
                      </a:cubicBezTo>
                      <a:cubicBezTo>
                        <a:pt x="1051" y="876"/>
                        <a:pt x="1042" y="879"/>
                        <a:pt x="1030" y="896"/>
                      </a:cubicBezTo>
                      <a:cubicBezTo>
                        <a:pt x="1022" y="907"/>
                        <a:pt x="1022" y="910"/>
                        <a:pt x="1010" y="914"/>
                      </a:cubicBezTo>
                      <a:cubicBezTo>
                        <a:pt x="997" y="909"/>
                        <a:pt x="993" y="908"/>
                        <a:pt x="978" y="910"/>
                      </a:cubicBezTo>
                      <a:cubicBezTo>
                        <a:pt x="976" y="920"/>
                        <a:pt x="971" y="923"/>
                        <a:pt x="968" y="932"/>
                      </a:cubicBezTo>
                      <a:cubicBezTo>
                        <a:pt x="966" y="953"/>
                        <a:pt x="967" y="953"/>
                        <a:pt x="950" y="964"/>
                      </a:cubicBezTo>
                      <a:cubicBezTo>
                        <a:pt x="943" y="969"/>
                        <a:pt x="932" y="982"/>
                        <a:pt x="932" y="982"/>
                      </a:cubicBezTo>
                      <a:cubicBezTo>
                        <a:pt x="926" y="973"/>
                        <a:pt x="932" y="966"/>
                        <a:pt x="928" y="956"/>
                      </a:cubicBezTo>
                      <a:cubicBezTo>
                        <a:pt x="925" y="948"/>
                        <a:pt x="919" y="947"/>
                        <a:pt x="912" y="942"/>
                      </a:cubicBezTo>
                      <a:cubicBezTo>
                        <a:pt x="910" y="941"/>
                        <a:pt x="906" y="938"/>
                        <a:pt x="906" y="938"/>
                      </a:cubicBezTo>
                      <a:cubicBezTo>
                        <a:pt x="896" y="924"/>
                        <a:pt x="900" y="915"/>
                        <a:pt x="910" y="906"/>
                      </a:cubicBezTo>
                      <a:cubicBezTo>
                        <a:pt x="914" y="902"/>
                        <a:pt x="926" y="874"/>
                        <a:pt x="926" y="874"/>
                      </a:cubicBezTo>
                      <a:cubicBezTo>
                        <a:pt x="931" y="860"/>
                        <a:pt x="932" y="866"/>
                        <a:pt x="934" y="852"/>
                      </a:cubicBezTo>
                      <a:cubicBezTo>
                        <a:pt x="933" y="829"/>
                        <a:pt x="937" y="796"/>
                        <a:pt x="912" y="784"/>
                      </a:cubicBezTo>
                      <a:cubicBezTo>
                        <a:pt x="901" y="779"/>
                        <a:pt x="893" y="771"/>
                        <a:pt x="882" y="766"/>
                      </a:cubicBezTo>
                      <a:cubicBezTo>
                        <a:pt x="875" y="763"/>
                        <a:pt x="862" y="758"/>
                        <a:pt x="862" y="758"/>
                      </a:cubicBezTo>
                      <a:cubicBezTo>
                        <a:pt x="845" y="759"/>
                        <a:pt x="827" y="762"/>
                        <a:pt x="810" y="764"/>
                      </a:cubicBezTo>
                      <a:cubicBezTo>
                        <a:pt x="792" y="769"/>
                        <a:pt x="776" y="783"/>
                        <a:pt x="760" y="790"/>
                      </a:cubicBezTo>
                      <a:cubicBezTo>
                        <a:pt x="744" y="797"/>
                        <a:pt x="726" y="810"/>
                        <a:pt x="714" y="808"/>
                      </a:cubicBezTo>
                      <a:cubicBezTo>
                        <a:pt x="700" y="803"/>
                        <a:pt x="696" y="788"/>
                        <a:pt x="688" y="776"/>
                      </a:cubicBezTo>
                      <a:cubicBezTo>
                        <a:pt x="685" y="771"/>
                        <a:pt x="672" y="766"/>
                        <a:pt x="672" y="766"/>
                      </a:cubicBezTo>
                      <a:cubicBezTo>
                        <a:pt x="659" y="746"/>
                        <a:pt x="647" y="726"/>
                        <a:pt x="634" y="706"/>
                      </a:cubicBezTo>
                      <a:cubicBezTo>
                        <a:pt x="615" y="707"/>
                        <a:pt x="605" y="709"/>
                        <a:pt x="586" y="712"/>
                      </a:cubicBezTo>
                      <a:cubicBezTo>
                        <a:pt x="581" y="713"/>
                        <a:pt x="564" y="722"/>
                        <a:pt x="564" y="722"/>
                      </a:cubicBezTo>
                      <a:cubicBezTo>
                        <a:pt x="538" y="719"/>
                        <a:pt x="510" y="703"/>
                        <a:pt x="484" y="698"/>
                      </a:cubicBezTo>
                      <a:cubicBezTo>
                        <a:pt x="450" y="675"/>
                        <a:pt x="464" y="657"/>
                        <a:pt x="448" y="628"/>
                      </a:cubicBezTo>
                      <a:cubicBezTo>
                        <a:pt x="444" y="622"/>
                        <a:pt x="440" y="616"/>
                        <a:pt x="436" y="610"/>
                      </a:cubicBezTo>
                      <a:cubicBezTo>
                        <a:pt x="433" y="606"/>
                        <a:pt x="424" y="602"/>
                        <a:pt x="424" y="602"/>
                      </a:cubicBezTo>
                      <a:cubicBezTo>
                        <a:pt x="419" y="588"/>
                        <a:pt x="388" y="575"/>
                        <a:pt x="374" y="570"/>
                      </a:cubicBezTo>
                      <a:cubicBezTo>
                        <a:pt x="361" y="551"/>
                        <a:pt x="339" y="515"/>
                        <a:pt x="314" y="514"/>
                      </a:cubicBezTo>
                      <a:cubicBezTo>
                        <a:pt x="294" y="513"/>
                        <a:pt x="274" y="507"/>
                        <a:pt x="254" y="506"/>
                      </a:cubicBezTo>
                      <a:cubicBezTo>
                        <a:pt x="240" y="501"/>
                        <a:pt x="244" y="514"/>
                        <a:pt x="234" y="508"/>
                      </a:cubicBezTo>
                      <a:cubicBezTo>
                        <a:pt x="224" y="492"/>
                        <a:pt x="205" y="478"/>
                        <a:pt x="190" y="468"/>
                      </a:cubicBezTo>
                      <a:cubicBezTo>
                        <a:pt x="183" y="457"/>
                        <a:pt x="155" y="458"/>
                        <a:pt x="142" y="454"/>
                      </a:cubicBezTo>
                      <a:cubicBezTo>
                        <a:pt x="128" y="444"/>
                        <a:pt x="116" y="409"/>
                        <a:pt x="100" y="406"/>
                      </a:cubicBezTo>
                      <a:cubicBezTo>
                        <a:pt x="88" y="394"/>
                        <a:pt x="90" y="378"/>
                        <a:pt x="82" y="366"/>
                      </a:cubicBezTo>
                      <a:cubicBezTo>
                        <a:pt x="79" y="362"/>
                        <a:pt x="73" y="360"/>
                        <a:pt x="70" y="356"/>
                      </a:cubicBezTo>
                      <a:cubicBezTo>
                        <a:pt x="52" y="333"/>
                        <a:pt x="39" y="309"/>
                        <a:pt x="30" y="282"/>
                      </a:cubicBezTo>
                      <a:cubicBezTo>
                        <a:pt x="33" y="270"/>
                        <a:pt x="29" y="258"/>
                        <a:pt x="36" y="248"/>
                      </a:cubicBezTo>
                      <a:cubicBezTo>
                        <a:pt x="39" y="238"/>
                        <a:pt x="41" y="224"/>
                        <a:pt x="44" y="214"/>
                      </a:cubicBezTo>
                      <a:cubicBezTo>
                        <a:pt x="43" y="203"/>
                        <a:pt x="40" y="200"/>
                        <a:pt x="38" y="190"/>
                      </a:cubicBezTo>
                      <a:cubicBezTo>
                        <a:pt x="38" y="188"/>
                        <a:pt x="34" y="173"/>
                        <a:pt x="32" y="172"/>
                      </a:cubicBezTo>
                      <a:cubicBezTo>
                        <a:pt x="24" y="165"/>
                        <a:pt x="34" y="168"/>
                        <a:pt x="24" y="162"/>
                      </a:cubicBezTo>
                      <a:cubicBezTo>
                        <a:pt x="23" y="160"/>
                        <a:pt x="20" y="158"/>
                        <a:pt x="20" y="156"/>
                      </a:cubicBezTo>
                      <a:cubicBezTo>
                        <a:pt x="21" y="150"/>
                        <a:pt x="38" y="148"/>
                        <a:pt x="38" y="148"/>
                      </a:cubicBezTo>
                      <a:cubicBezTo>
                        <a:pt x="45" y="138"/>
                        <a:pt x="42" y="129"/>
                        <a:pt x="38" y="118"/>
                      </a:cubicBezTo>
                      <a:cubicBezTo>
                        <a:pt x="40" y="103"/>
                        <a:pt x="50" y="95"/>
                        <a:pt x="54" y="80"/>
                      </a:cubicBezTo>
                      <a:cubicBezTo>
                        <a:pt x="53" y="74"/>
                        <a:pt x="55" y="66"/>
                        <a:pt x="50" y="62"/>
                      </a:cubicBezTo>
                      <a:cubicBezTo>
                        <a:pt x="37" y="53"/>
                        <a:pt x="8" y="53"/>
                        <a:pt x="0" y="38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12" name="Freeform 173"/>
                <p:cNvSpPr>
                  <a:spLocks/>
                </p:cNvSpPr>
                <p:nvPr/>
              </p:nvSpPr>
              <p:spPr bwMode="auto">
                <a:xfrm>
                  <a:off x="-1945" y="380"/>
                  <a:ext cx="305" cy="447"/>
                </a:xfrm>
                <a:custGeom>
                  <a:avLst/>
                  <a:gdLst>
                    <a:gd name="T0" fmla="*/ 0 w 374"/>
                    <a:gd name="T1" fmla="*/ 544 h 556"/>
                    <a:gd name="T2" fmla="*/ 22 w 374"/>
                    <a:gd name="T3" fmla="*/ 502 h 556"/>
                    <a:gd name="T4" fmla="*/ 52 w 374"/>
                    <a:gd name="T5" fmla="*/ 418 h 556"/>
                    <a:gd name="T6" fmla="*/ 38 w 374"/>
                    <a:gd name="T7" fmla="*/ 354 h 556"/>
                    <a:gd name="T8" fmla="*/ 44 w 374"/>
                    <a:gd name="T9" fmla="*/ 280 h 556"/>
                    <a:gd name="T10" fmla="*/ 62 w 374"/>
                    <a:gd name="T11" fmla="*/ 258 h 556"/>
                    <a:gd name="T12" fmla="*/ 66 w 374"/>
                    <a:gd name="T13" fmla="*/ 246 h 556"/>
                    <a:gd name="T14" fmla="*/ 54 w 374"/>
                    <a:gd name="T15" fmla="*/ 170 h 556"/>
                    <a:gd name="T16" fmla="*/ 68 w 374"/>
                    <a:gd name="T17" fmla="*/ 126 h 556"/>
                    <a:gd name="T18" fmla="*/ 84 w 374"/>
                    <a:gd name="T19" fmla="*/ 118 h 556"/>
                    <a:gd name="T20" fmla="*/ 90 w 374"/>
                    <a:gd name="T21" fmla="*/ 96 h 556"/>
                    <a:gd name="T22" fmla="*/ 100 w 374"/>
                    <a:gd name="T23" fmla="*/ 64 h 556"/>
                    <a:gd name="T24" fmla="*/ 92 w 374"/>
                    <a:gd name="T25" fmla="*/ 18 h 556"/>
                    <a:gd name="T26" fmla="*/ 120 w 374"/>
                    <a:gd name="T27" fmla="*/ 0 h 556"/>
                    <a:gd name="T28" fmla="*/ 172 w 374"/>
                    <a:gd name="T29" fmla="*/ 26 h 556"/>
                    <a:gd name="T30" fmla="*/ 184 w 374"/>
                    <a:gd name="T31" fmla="*/ 36 h 556"/>
                    <a:gd name="T32" fmla="*/ 208 w 374"/>
                    <a:gd name="T33" fmla="*/ 38 h 556"/>
                    <a:gd name="T34" fmla="*/ 222 w 374"/>
                    <a:gd name="T35" fmla="*/ 38 h 556"/>
                    <a:gd name="T36" fmla="*/ 240 w 374"/>
                    <a:gd name="T37" fmla="*/ 50 h 556"/>
                    <a:gd name="T38" fmla="*/ 260 w 374"/>
                    <a:gd name="T39" fmla="*/ 50 h 556"/>
                    <a:gd name="T40" fmla="*/ 270 w 374"/>
                    <a:gd name="T41" fmla="*/ 28 h 556"/>
                    <a:gd name="T42" fmla="*/ 288 w 374"/>
                    <a:gd name="T43" fmla="*/ 44 h 556"/>
                    <a:gd name="T44" fmla="*/ 296 w 374"/>
                    <a:gd name="T45" fmla="*/ 62 h 556"/>
                    <a:gd name="T46" fmla="*/ 314 w 374"/>
                    <a:gd name="T47" fmla="*/ 74 h 556"/>
                    <a:gd name="T48" fmla="*/ 338 w 374"/>
                    <a:gd name="T49" fmla="*/ 90 h 556"/>
                    <a:gd name="T50" fmla="*/ 352 w 374"/>
                    <a:gd name="T51" fmla="*/ 108 h 556"/>
                    <a:gd name="T52" fmla="*/ 358 w 374"/>
                    <a:gd name="T53" fmla="*/ 136 h 556"/>
                    <a:gd name="T54" fmla="*/ 374 w 374"/>
                    <a:gd name="T55" fmla="*/ 166 h 556"/>
                    <a:gd name="T56" fmla="*/ 354 w 374"/>
                    <a:gd name="T57" fmla="*/ 182 h 556"/>
                    <a:gd name="T58" fmla="*/ 342 w 374"/>
                    <a:gd name="T59" fmla="*/ 200 h 556"/>
                    <a:gd name="T60" fmla="*/ 294 w 374"/>
                    <a:gd name="T61" fmla="*/ 198 h 556"/>
                    <a:gd name="T62" fmla="*/ 258 w 374"/>
                    <a:gd name="T63" fmla="*/ 218 h 556"/>
                    <a:gd name="T64" fmla="*/ 206 w 374"/>
                    <a:gd name="T65" fmla="*/ 222 h 556"/>
                    <a:gd name="T66" fmla="*/ 198 w 374"/>
                    <a:gd name="T67" fmla="*/ 258 h 556"/>
                    <a:gd name="T68" fmla="*/ 218 w 374"/>
                    <a:gd name="T69" fmla="*/ 266 h 556"/>
                    <a:gd name="T70" fmla="*/ 248 w 374"/>
                    <a:gd name="T71" fmla="*/ 276 h 556"/>
                    <a:gd name="T72" fmla="*/ 264 w 374"/>
                    <a:gd name="T73" fmla="*/ 312 h 556"/>
                    <a:gd name="T74" fmla="*/ 270 w 374"/>
                    <a:gd name="T75" fmla="*/ 354 h 556"/>
                    <a:gd name="T76" fmla="*/ 268 w 374"/>
                    <a:gd name="T77" fmla="*/ 374 h 556"/>
                    <a:gd name="T78" fmla="*/ 278 w 374"/>
                    <a:gd name="T79" fmla="*/ 392 h 556"/>
                    <a:gd name="T80" fmla="*/ 284 w 374"/>
                    <a:gd name="T81" fmla="*/ 412 h 556"/>
                    <a:gd name="T82" fmla="*/ 256 w 374"/>
                    <a:gd name="T83" fmla="*/ 476 h 556"/>
                    <a:gd name="T84" fmla="*/ 214 w 374"/>
                    <a:gd name="T85" fmla="*/ 512 h 556"/>
                    <a:gd name="T86" fmla="*/ 138 w 374"/>
                    <a:gd name="T87" fmla="*/ 544 h 556"/>
                    <a:gd name="T88" fmla="*/ 128 w 374"/>
                    <a:gd name="T89" fmla="*/ 542 h 556"/>
                    <a:gd name="T90" fmla="*/ 120 w 374"/>
                    <a:gd name="T91" fmla="*/ 530 h 556"/>
                    <a:gd name="T92" fmla="*/ 88 w 374"/>
                    <a:gd name="T93" fmla="*/ 528 h 556"/>
                    <a:gd name="T94" fmla="*/ 54 w 374"/>
                    <a:gd name="T95" fmla="*/ 536 h 556"/>
                    <a:gd name="T96" fmla="*/ 0 w 374"/>
                    <a:gd name="T97" fmla="*/ 544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74" h="556">
                      <a:moveTo>
                        <a:pt x="0" y="544"/>
                      </a:moveTo>
                      <a:cubicBezTo>
                        <a:pt x="12" y="532"/>
                        <a:pt x="13" y="515"/>
                        <a:pt x="22" y="502"/>
                      </a:cubicBezTo>
                      <a:cubicBezTo>
                        <a:pt x="41" y="474"/>
                        <a:pt x="44" y="451"/>
                        <a:pt x="52" y="418"/>
                      </a:cubicBezTo>
                      <a:cubicBezTo>
                        <a:pt x="50" y="388"/>
                        <a:pt x="59" y="375"/>
                        <a:pt x="38" y="354"/>
                      </a:cubicBezTo>
                      <a:cubicBezTo>
                        <a:pt x="40" y="327"/>
                        <a:pt x="38" y="305"/>
                        <a:pt x="44" y="280"/>
                      </a:cubicBezTo>
                      <a:cubicBezTo>
                        <a:pt x="47" y="269"/>
                        <a:pt x="58" y="268"/>
                        <a:pt x="62" y="258"/>
                      </a:cubicBezTo>
                      <a:cubicBezTo>
                        <a:pt x="64" y="254"/>
                        <a:pt x="66" y="246"/>
                        <a:pt x="66" y="246"/>
                      </a:cubicBezTo>
                      <a:cubicBezTo>
                        <a:pt x="64" y="206"/>
                        <a:pt x="64" y="200"/>
                        <a:pt x="54" y="170"/>
                      </a:cubicBezTo>
                      <a:cubicBezTo>
                        <a:pt x="56" y="140"/>
                        <a:pt x="49" y="138"/>
                        <a:pt x="68" y="126"/>
                      </a:cubicBezTo>
                      <a:cubicBezTo>
                        <a:pt x="73" y="112"/>
                        <a:pt x="66" y="127"/>
                        <a:pt x="84" y="118"/>
                      </a:cubicBezTo>
                      <a:cubicBezTo>
                        <a:pt x="91" y="115"/>
                        <a:pt x="88" y="103"/>
                        <a:pt x="90" y="96"/>
                      </a:cubicBezTo>
                      <a:cubicBezTo>
                        <a:pt x="94" y="85"/>
                        <a:pt x="97" y="74"/>
                        <a:pt x="100" y="64"/>
                      </a:cubicBezTo>
                      <a:cubicBezTo>
                        <a:pt x="98" y="38"/>
                        <a:pt x="98" y="35"/>
                        <a:pt x="92" y="18"/>
                      </a:cubicBezTo>
                      <a:cubicBezTo>
                        <a:pt x="97" y="3"/>
                        <a:pt x="110" y="12"/>
                        <a:pt x="120" y="0"/>
                      </a:cubicBezTo>
                      <a:cubicBezTo>
                        <a:pt x="142" y="2"/>
                        <a:pt x="165" y="6"/>
                        <a:pt x="172" y="26"/>
                      </a:cubicBezTo>
                      <a:cubicBezTo>
                        <a:pt x="182" y="32"/>
                        <a:pt x="178" y="34"/>
                        <a:pt x="184" y="36"/>
                      </a:cubicBezTo>
                      <a:cubicBezTo>
                        <a:pt x="190" y="38"/>
                        <a:pt x="202" y="38"/>
                        <a:pt x="208" y="38"/>
                      </a:cubicBezTo>
                      <a:cubicBezTo>
                        <a:pt x="220" y="41"/>
                        <a:pt x="211" y="32"/>
                        <a:pt x="222" y="38"/>
                      </a:cubicBezTo>
                      <a:cubicBezTo>
                        <a:pt x="230" y="42"/>
                        <a:pt x="240" y="50"/>
                        <a:pt x="240" y="50"/>
                      </a:cubicBezTo>
                      <a:cubicBezTo>
                        <a:pt x="244" y="47"/>
                        <a:pt x="256" y="53"/>
                        <a:pt x="260" y="50"/>
                      </a:cubicBezTo>
                      <a:cubicBezTo>
                        <a:pt x="264" y="48"/>
                        <a:pt x="270" y="28"/>
                        <a:pt x="270" y="28"/>
                      </a:cubicBezTo>
                      <a:cubicBezTo>
                        <a:pt x="275" y="29"/>
                        <a:pt x="284" y="41"/>
                        <a:pt x="288" y="44"/>
                      </a:cubicBezTo>
                      <a:cubicBezTo>
                        <a:pt x="293" y="48"/>
                        <a:pt x="291" y="58"/>
                        <a:pt x="296" y="62"/>
                      </a:cubicBezTo>
                      <a:cubicBezTo>
                        <a:pt x="301" y="67"/>
                        <a:pt x="314" y="74"/>
                        <a:pt x="314" y="74"/>
                      </a:cubicBezTo>
                      <a:cubicBezTo>
                        <a:pt x="318" y="85"/>
                        <a:pt x="327" y="86"/>
                        <a:pt x="338" y="90"/>
                      </a:cubicBezTo>
                      <a:cubicBezTo>
                        <a:pt x="343" y="93"/>
                        <a:pt x="349" y="103"/>
                        <a:pt x="352" y="108"/>
                      </a:cubicBezTo>
                      <a:cubicBezTo>
                        <a:pt x="356" y="114"/>
                        <a:pt x="356" y="129"/>
                        <a:pt x="358" y="136"/>
                      </a:cubicBezTo>
                      <a:cubicBezTo>
                        <a:pt x="362" y="151"/>
                        <a:pt x="366" y="154"/>
                        <a:pt x="374" y="166"/>
                      </a:cubicBezTo>
                      <a:cubicBezTo>
                        <a:pt x="371" y="180"/>
                        <a:pt x="368" y="180"/>
                        <a:pt x="354" y="182"/>
                      </a:cubicBezTo>
                      <a:cubicBezTo>
                        <a:pt x="348" y="188"/>
                        <a:pt x="347" y="193"/>
                        <a:pt x="342" y="200"/>
                      </a:cubicBezTo>
                      <a:cubicBezTo>
                        <a:pt x="323" y="198"/>
                        <a:pt x="312" y="196"/>
                        <a:pt x="294" y="198"/>
                      </a:cubicBezTo>
                      <a:cubicBezTo>
                        <a:pt x="280" y="201"/>
                        <a:pt x="273" y="214"/>
                        <a:pt x="258" y="218"/>
                      </a:cubicBezTo>
                      <a:cubicBezTo>
                        <a:pt x="243" y="222"/>
                        <a:pt x="216" y="215"/>
                        <a:pt x="206" y="222"/>
                      </a:cubicBezTo>
                      <a:cubicBezTo>
                        <a:pt x="187" y="226"/>
                        <a:pt x="185" y="242"/>
                        <a:pt x="198" y="258"/>
                      </a:cubicBezTo>
                      <a:cubicBezTo>
                        <a:pt x="200" y="266"/>
                        <a:pt x="210" y="263"/>
                        <a:pt x="218" y="266"/>
                      </a:cubicBezTo>
                      <a:cubicBezTo>
                        <a:pt x="226" y="269"/>
                        <a:pt x="240" y="268"/>
                        <a:pt x="248" y="276"/>
                      </a:cubicBezTo>
                      <a:cubicBezTo>
                        <a:pt x="252" y="288"/>
                        <a:pt x="260" y="300"/>
                        <a:pt x="264" y="312"/>
                      </a:cubicBezTo>
                      <a:cubicBezTo>
                        <a:pt x="266" y="323"/>
                        <a:pt x="268" y="341"/>
                        <a:pt x="270" y="354"/>
                      </a:cubicBezTo>
                      <a:cubicBezTo>
                        <a:pt x="271" y="364"/>
                        <a:pt x="267" y="368"/>
                        <a:pt x="268" y="374"/>
                      </a:cubicBezTo>
                      <a:cubicBezTo>
                        <a:pt x="269" y="380"/>
                        <a:pt x="275" y="386"/>
                        <a:pt x="278" y="392"/>
                      </a:cubicBezTo>
                      <a:cubicBezTo>
                        <a:pt x="280" y="399"/>
                        <a:pt x="284" y="412"/>
                        <a:pt x="284" y="412"/>
                      </a:cubicBezTo>
                      <a:cubicBezTo>
                        <a:pt x="280" y="450"/>
                        <a:pt x="298" y="472"/>
                        <a:pt x="256" y="476"/>
                      </a:cubicBezTo>
                      <a:cubicBezTo>
                        <a:pt x="250" y="498"/>
                        <a:pt x="236" y="508"/>
                        <a:pt x="214" y="512"/>
                      </a:cubicBezTo>
                      <a:cubicBezTo>
                        <a:pt x="196" y="540"/>
                        <a:pt x="166" y="535"/>
                        <a:pt x="138" y="544"/>
                      </a:cubicBezTo>
                      <a:cubicBezTo>
                        <a:pt x="135" y="543"/>
                        <a:pt x="131" y="544"/>
                        <a:pt x="128" y="542"/>
                      </a:cubicBezTo>
                      <a:cubicBezTo>
                        <a:pt x="124" y="539"/>
                        <a:pt x="125" y="530"/>
                        <a:pt x="120" y="530"/>
                      </a:cubicBezTo>
                      <a:cubicBezTo>
                        <a:pt x="109" y="529"/>
                        <a:pt x="99" y="529"/>
                        <a:pt x="88" y="528"/>
                      </a:cubicBezTo>
                      <a:cubicBezTo>
                        <a:pt x="67" y="530"/>
                        <a:pt x="69" y="531"/>
                        <a:pt x="54" y="536"/>
                      </a:cubicBezTo>
                      <a:cubicBezTo>
                        <a:pt x="41" y="556"/>
                        <a:pt x="16" y="528"/>
                        <a:pt x="0" y="544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317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13" name="Freeform 174"/>
                <p:cNvSpPr>
                  <a:spLocks/>
                </p:cNvSpPr>
                <p:nvPr/>
              </p:nvSpPr>
              <p:spPr bwMode="auto">
                <a:xfrm>
                  <a:off x="-1246" y="537"/>
                  <a:ext cx="547" cy="395"/>
                </a:xfrm>
                <a:custGeom>
                  <a:avLst/>
                  <a:gdLst>
                    <a:gd name="T0" fmla="*/ 4 w 672"/>
                    <a:gd name="T1" fmla="*/ 160 h 492"/>
                    <a:gd name="T2" fmla="*/ 16 w 672"/>
                    <a:gd name="T3" fmla="*/ 142 h 492"/>
                    <a:gd name="T4" fmla="*/ 20 w 672"/>
                    <a:gd name="T5" fmla="*/ 130 h 492"/>
                    <a:gd name="T6" fmla="*/ 30 w 672"/>
                    <a:gd name="T7" fmla="*/ 108 h 492"/>
                    <a:gd name="T8" fmla="*/ 40 w 672"/>
                    <a:gd name="T9" fmla="*/ 82 h 492"/>
                    <a:gd name="T10" fmla="*/ 58 w 672"/>
                    <a:gd name="T11" fmla="*/ 66 h 492"/>
                    <a:gd name="T12" fmla="*/ 64 w 672"/>
                    <a:gd name="T13" fmla="*/ 10 h 492"/>
                    <a:gd name="T14" fmla="*/ 94 w 672"/>
                    <a:gd name="T15" fmla="*/ 0 h 492"/>
                    <a:gd name="T16" fmla="*/ 120 w 672"/>
                    <a:gd name="T17" fmla="*/ 32 h 492"/>
                    <a:gd name="T18" fmla="*/ 132 w 672"/>
                    <a:gd name="T19" fmla="*/ 44 h 492"/>
                    <a:gd name="T20" fmla="*/ 144 w 672"/>
                    <a:gd name="T21" fmla="*/ 52 h 492"/>
                    <a:gd name="T22" fmla="*/ 180 w 672"/>
                    <a:gd name="T23" fmla="*/ 84 h 492"/>
                    <a:gd name="T24" fmla="*/ 208 w 672"/>
                    <a:gd name="T25" fmla="*/ 144 h 492"/>
                    <a:gd name="T26" fmla="*/ 224 w 672"/>
                    <a:gd name="T27" fmla="*/ 180 h 492"/>
                    <a:gd name="T28" fmla="*/ 250 w 672"/>
                    <a:gd name="T29" fmla="*/ 186 h 492"/>
                    <a:gd name="T30" fmla="*/ 276 w 672"/>
                    <a:gd name="T31" fmla="*/ 194 h 492"/>
                    <a:gd name="T32" fmla="*/ 300 w 672"/>
                    <a:gd name="T33" fmla="*/ 210 h 492"/>
                    <a:gd name="T34" fmla="*/ 346 w 672"/>
                    <a:gd name="T35" fmla="*/ 182 h 492"/>
                    <a:gd name="T36" fmla="*/ 386 w 672"/>
                    <a:gd name="T37" fmla="*/ 184 h 492"/>
                    <a:gd name="T38" fmla="*/ 438 w 672"/>
                    <a:gd name="T39" fmla="*/ 184 h 492"/>
                    <a:gd name="T40" fmla="*/ 456 w 672"/>
                    <a:gd name="T41" fmla="*/ 178 h 492"/>
                    <a:gd name="T42" fmla="*/ 498 w 672"/>
                    <a:gd name="T43" fmla="*/ 206 h 492"/>
                    <a:gd name="T44" fmla="*/ 578 w 672"/>
                    <a:gd name="T45" fmla="*/ 328 h 492"/>
                    <a:gd name="T46" fmla="*/ 602 w 672"/>
                    <a:gd name="T47" fmla="*/ 344 h 492"/>
                    <a:gd name="T48" fmla="*/ 628 w 672"/>
                    <a:gd name="T49" fmla="*/ 354 h 492"/>
                    <a:gd name="T50" fmla="*/ 672 w 672"/>
                    <a:gd name="T51" fmla="*/ 398 h 492"/>
                    <a:gd name="T52" fmla="*/ 644 w 672"/>
                    <a:gd name="T53" fmla="*/ 400 h 492"/>
                    <a:gd name="T54" fmla="*/ 620 w 672"/>
                    <a:gd name="T55" fmla="*/ 400 h 492"/>
                    <a:gd name="T56" fmla="*/ 630 w 672"/>
                    <a:gd name="T57" fmla="*/ 436 h 492"/>
                    <a:gd name="T58" fmla="*/ 616 w 672"/>
                    <a:gd name="T59" fmla="*/ 452 h 492"/>
                    <a:gd name="T60" fmla="*/ 596 w 672"/>
                    <a:gd name="T61" fmla="*/ 476 h 492"/>
                    <a:gd name="T62" fmla="*/ 586 w 672"/>
                    <a:gd name="T63" fmla="*/ 492 h 492"/>
                    <a:gd name="T64" fmla="*/ 566 w 672"/>
                    <a:gd name="T65" fmla="*/ 482 h 492"/>
                    <a:gd name="T66" fmla="*/ 560 w 672"/>
                    <a:gd name="T67" fmla="*/ 464 h 492"/>
                    <a:gd name="T68" fmla="*/ 548 w 672"/>
                    <a:gd name="T69" fmla="*/ 456 h 492"/>
                    <a:gd name="T70" fmla="*/ 530 w 672"/>
                    <a:gd name="T71" fmla="*/ 448 h 492"/>
                    <a:gd name="T72" fmla="*/ 524 w 672"/>
                    <a:gd name="T73" fmla="*/ 446 h 492"/>
                    <a:gd name="T74" fmla="*/ 494 w 672"/>
                    <a:gd name="T75" fmla="*/ 458 h 492"/>
                    <a:gd name="T76" fmla="*/ 460 w 672"/>
                    <a:gd name="T77" fmla="*/ 442 h 492"/>
                    <a:gd name="T78" fmla="*/ 436 w 672"/>
                    <a:gd name="T79" fmla="*/ 436 h 492"/>
                    <a:gd name="T80" fmla="*/ 398 w 672"/>
                    <a:gd name="T81" fmla="*/ 442 h 492"/>
                    <a:gd name="T82" fmla="*/ 360 w 672"/>
                    <a:gd name="T83" fmla="*/ 412 h 492"/>
                    <a:gd name="T84" fmla="*/ 332 w 672"/>
                    <a:gd name="T85" fmla="*/ 388 h 492"/>
                    <a:gd name="T86" fmla="*/ 316 w 672"/>
                    <a:gd name="T87" fmla="*/ 368 h 492"/>
                    <a:gd name="T88" fmla="*/ 298 w 672"/>
                    <a:gd name="T89" fmla="*/ 342 h 492"/>
                    <a:gd name="T90" fmla="*/ 242 w 672"/>
                    <a:gd name="T91" fmla="*/ 282 h 492"/>
                    <a:gd name="T92" fmla="*/ 172 w 672"/>
                    <a:gd name="T93" fmla="*/ 274 h 492"/>
                    <a:gd name="T94" fmla="*/ 142 w 672"/>
                    <a:gd name="T95" fmla="*/ 262 h 492"/>
                    <a:gd name="T96" fmla="*/ 112 w 672"/>
                    <a:gd name="T97" fmla="*/ 254 h 492"/>
                    <a:gd name="T98" fmla="*/ 74 w 672"/>
                    <a:gd name="T99" fmla="*/ 250 h 492"/>
                    <a:gd name="T100" fmla="*/ 22 w 672"/>
                    <a:gd name="T101" fmla="*/ 228 h 492"/>
                    <a:gd name="T102" fmla="*/ 6 w 672"/>
                    <a:gd name="T103" fmla="*/ 210 h 492"/>
                    <a:gd name="T104" fmla="*/ 8 w 672"/>
                    <a:gd name="T105" fmla="*/ 184 h 492"/>
                    <a:gd name="T106" fmla="*/ 10 w 672"/>
                    <a:gd name="T107" fmla="*/ 178 h 492"/>
                    <a:gd name="T108" fmla="*/ 4 w 672"/>
                    <a:gd name="T109" fmla="*/ 160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72" h="492">
                      <a:moveTo>
                        <a:pt x="4" y="160"/>
                      </a:moveTo>
                      <a:cubicBezTo>
                        <a:pt x="7" y="145"/>
                        <a:pt x="11" y="154"/>
                        <a:pt x="16" y="142"/>
                      </a:cubicBezTo>
                      <a:cubicBezTo>
                        <a:pt x="18" y="138"/>
                        <a:pt x="20" y="130"/>
                        <a:pt x="20" y="130"/>
                      </a:cubicBezTo>
                      <a:cubicBezTo>
                        <a:pt x="22" y="112"/>
                        <a:pt x="17" y="117"/>
                        <a:pt x="30" y="108"/>
                      </a:cubicBezTo>
                      <a:cubicBezTo>
                        <a:pt x="35" y="101"/>
                        <a:pt x="32" y="85"/>
                        <a:pt x="40" y="82"/>
                      </a:cubicBezTo>
                      <a:cubicBezTo>
                        <a:pt x="47" y="75"/>
                        <a:pt x="56" y="75"/>
                        <a:pt x="58" y="66"/>
                      </a:cubicBezTo>
                      <a:cubicBezTo>
                        <a:pt x="59" y="47"/>
                        <a:pt x="52" y="25"/>
                        <a:pt x="64" y="10"/>
                      </a:cubicBezTo>
                      <a:cubicBezTo>
                        <a:pt x="71" y="2"/>
                        <a:pt x="94" y="0"/>
                        <a:pt x="94" y="0"/>
                      </a:cubicBezTo>
                      <a:cubicBezTo>
                        <a:pt x="114" y="3"/>
                        <a:pt x="109" y="18"/>
                        <a:pt x="120" y="32"/>
                      </a:cubicBezTo>
                      <a:cubicBezTo>
                        <a:pt x="123" y="36"/>
                        <a:pt x="128" y="40"/>
                        <a:pt x="132" y="44"/>
                      </a:cubicBezTo>
                      <a:cubicBezTo>
                        <a:pt x="135" y="47"/>
                        <a:pt x="144" y="52"/>
                        <a:pt x="144" y="52"/>
                      </a:cubicBezTo>
                      <a:cubicBezTo>
                        <a:pt x="152" y="65"/>
                        <a:pt x="167" y="76"/>
                        <a:pt x="180" y="84"/>
                      </a:cubicBezTo>
                      <a:cubicBezTo>
                        <a:pt x="190" y="100"/>
                        <a:pt x="202" y="126"/>
                        <a:pt x="208" y="144"/>
                      </a:cubicBezTo>
                      <a:cubicBezTo>
                        <a:pt x="212" y="155"/>
                        <a:pt x="216" y="172"/>
                        <a:pt x="224" y="180"/>
                      </a:cubicBezTo>
                      <a:cubicBezTo>
                        <a:pt x="231" y="188"/>
                        <a:pt x="241" y="182"/>
                        <a:pt x="250" y="186"/>
                      </a:cubicBezTo>
                      <a:cubicBezTo>
                        <a:pt x="259" y="188"/>
                        <a:pt x="268" y="190"/>
                        <a:pt x="276" y="194"/>
                      </a:cubicBezTo>
                      <a:cubicBezTo>
                        <a:pt x="283" y="196"/>
                        <a:pt x="300" y="210"/>
                        <a:pt x="300" y="210"/>
                      </a:cubicBezTo>
                      <a:cubicBezTo>
                        <a:pt x="311" y="209"/>
                        <a:pt x="332" y="186"/>
                        <a:pt x="346" y="182"/>
                      </a:cubicBezTo>
                      <a:cubicBezTo>
                        <a:pt x="360" y="178"/>
                        <a:pt x="371" y="184"/>
                        <a:pt x="386" y="184"/>
                      </a:cubicBezTo>
                      <a:cubicBezTo>
                        <a:pt x="409" y="186"/>
                        <a:pt x="414" y="188"/>
                        <a:pt x="438" y="184"/>
                      </a:cubicBezTo>
                      <a:cubicBezTo>
                        <a:pt x="444" y="183"/>
                        <a:pt x="456" y="178"/>
                        <a:pt x="456" y="178"/>
                      </a:cubicBezTo>
                      <a:cubicBezTo>
                        <a:pt x="477" y="181"/>
                        <a:pt x="484" y="192"/>
                        <a:pt x="498" y="206"/>
                      </a:cubicBezTo>
                      <a:cubicBezTo>
                        <a:pt x="516" y="260"/>
                        <a:pt x="528" y="294"/>
                        <a:pt x="578" y="328"/>
                      </a:cubicBezTo>
                      <a:cubicBezTo>
                        <a:pt x="586" y="333"/>
                        <a:pt x="594" y="341"/>
                        <a:pt x="602" y="344"/>
                      </a:cubicBezTo>
                      <a:cubicBezTo>
                        <a:pt x="609" y="354"/>
                        <a:pt x="615" y="352"/>
                        <a:pt x="628" y="354"/>
                      </a:cubicBezTo>
                      <a:cubicBezTo>
                        <a:pt x="647" y="360"/>
                        <a:pt x="659" y="385"/>
                        <a:pt x="672" y="398"/>
                      </a:cubicBezTo>
                      <a:cubicBezTo>
                        <a:pt x="669" y="403"/>
                        <a:pt x="644" y="400"/>
                        <a:pt x="644" y="400"/>
                      </a:cubicBezTo>
                      <a:cubicBezTo>
                        <a:pt x="631" y="398"/>
                        <a:pt x="632" y="403"/>
                        <a:pt x="620" y="400"/>
                      </a:cubicBezTo>
                      <a:cubicBezTo>
                        <a:pt x="613" y="414"/>
                        <a:pt x="621" y="424"/>
                        <a:pt x="630" y="436"/>
                      </a:cubicBezTo>
                      <a:cubicBezTo>
                        <a:pt x="628" y="443"/>
                        <a:pt x="616" y="452"/>
                        <a:pt x="616" y="452"/>
                      </a:cubicBezTo>
                      <a:cubicBezTo>
                        <a:pt x="611" y="460"/>
                        <a:pt x="603" y="470"/>
                        <a:pt x="596" y="476"/>
                      </a:cubicBezTo>
                      <a:cubicBezTo>
                        <a:pt x="592" y="479"/>
                        <a:pt x="586" y="492"/>
                        <a:pt x="586" y="492"/>
                      </a:cubicBezTo>
                      <a:cubicBezTo>
                        <a:pt x="580" y="491"/>
                        <a:pt x="571" y="485"/>
                        <a:pt x="566" y="482"/>
                      </a:cubicBezTo>
                      <a:cubicBezTo>
                        <a:pt x="566" y="482"/>
                        <a:pt x="561" y="467"/>
                        <a:pt x="560" y="464"/>
                      </a:cubicBezTo>
                      <a:cubicBezTo>
                        <a:pt x="558" y="459"/>
                        <a:pt x="552" y="459"/>
                        <a:pt x="548" y="456"/>
                      </a:cubicBezTo>
                      <a:cubicBezTo>
                        <a:pt x="538" y="450"/>
                        <a:pt x="544" y="453"/>
                        <a:pt x="530" y="448"/>
                      </a:cubicBezTo>
                      <a:cubicBezTo>
                        <a:pt x="528" y="447"/>
                        <a:pt x="524" y="446"/>
                        <a:pt x="524" y="446"/>
                      </a:cubicBezTo>
                      <a:cubicBezTo>
                        <a:pt x="512" y="448"/>
                        <a:pt x="505" y="454"/>
                        <a:pt x="494" y="458"/>
                      </a:cubicBezTo>
                      <a:cubicBezTo>
                        <a:pt x="475" y="456"/>
                        <a:pt x="474" y="451"/>
                        <a:pt x="460" y="442"/>
                      </a:cubicBezTo>
                      <a:cubicBezTo>
                        <a:pt x="456" y="430"/>
                        <a:pt x="448" y="434"/>
                        <a:pt x="436" y="436"/>
                      </a:cubicBezTo>
                      <a:cubicBezTo>
                        <a:pt x="417" y="449"/>
                        <a:pt x="429" y="444"/>
                        <a:pt x="398" y="442"/>
                      </a:cubicBezTo>
                      <a:cubicBezTo>
                        <a:pt x="383" y="437"/>
                        <a:pt x="373" y="421"/>
                        <a:pt x="360" y="412"/>
                      </a:cubicBezTo>
                      <a:cubicBezTo>
                        <a:pt x="353" y="402"/>
                        <a:pt x="342" y="395"/>
                        <a:pt x="332" y="388"/>
                      </a:cubicBezTo>
                      <a:cubicBezTo>
                        <a:pt x="325" y="383"/>
                        <a:pt x="322" y="374"/>
                        <a:pt x="316" y="368"/>
                      </a:cubicBezTo>
                      <a:cubicBezTo>
                        <a:pt x="313" y="358"/>
                        <a:pt x="304" y="350"/>
                        <a:pt x="298" y="342"/>
                      </a:cubicBezTo>
                      <a:cubicBezTo>
                        <a:pt x="283" y="321"/>
                        <a:pt x="267" y="290"/>
                        <a:pt x="242" y="282"/>
                      </a:cubicBezTo>
                      <a:cubicBezTo>
                        <a:pt x="220" y="275"/>
                        <a:pt x="172" y="274"/>
                        <a:pt x="172" y="274"/>
                      </a:cubicBezTo>
                      <a:cubicBezTo>
                        <a:pt x="163" y="268"/>
                        <a:pt x="152" y="265"/>
                        <a:pt x="142" y="262"/>
                      </a:cubicBezTo>
                      <a:cubicBezTo>
                        <a:pt x="137" y="260"/>
                        <a:pt x="116" y="257"/>
                        <a:pt x="112" y="254"/>
                      </a:cubicBezTo>
                      <a:cubicBezTo>
                        <a:pt x="96" y="243"/>
                        <a:pt x="92" y="251"/>
                        <a:pt x="74" y="250"/>
                      </a:cubicBezTo>
                      <a:cubicBezTo>
                        <a:pt x="58" y="247"/>
                        <a:pt x="35" y="237"/>
                        <a:pt x="22" y="228"/>
                      </a:cubicBezTo>
                      <a:cubicBezTo>
                        <a:pt x="16" y="224"/>
                        <a:pt x="6" y="210"/>
                        <a:pt x="6" y="210"/>
                      </a:cubicBezTo>
                      <a:cubicBezTo>
                        <a:pt x="0" y="201"/>
                        <a:pt x="4" y="195"/>
                        <a:pt x="8" y="184"/>
                      </a:cubicBezTo>
                      <a:cubicBezTo>
                        <a:pt x="9" y="182"/>
                        <a:pt x="10" y="178"/>
                        <a:pt x="10" y="178"/>
                      </a:cubicBezTo>
                      <a:cubicBezTo>
                        <a:pt x="8" y="157"/>
                        <a:pt x="14" y="155"/>
                        <a:pt x="4" y="160"/>
                      </a:cubicBezTo>
                      <a:close/>
                    </a:path>
                  </a:pathLst>
                </a:custGeom>
                <a:noFill/>
                <a:ln w="9525" cmpd="sng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tx1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s-ES" dirty="0"/>
                </a:p>
              </p:txBody>
            </p:sp>
            <p:sp>
              <p:nvSpPr>
                <p:cNvPr id="414" name="Freeform 176"/>
                <p:cNvSpPr>
                  <a:spLocks/>
                </p:cNvSpPr>
                <p:nvPr/>
              </p:nvSpPr>
              <p:spPr bwMode="auto">
                <a:xfrm>
                  <a:off x="-2987" y="2793"/>
                  <a:ext cx="72" cy="103"/>
                </a:xfrm>
                <a:custGeom>
                  <a:avLst/>
                  <a:gdLst>
                    <a:gd name="T0" fmla="*/ 56 w 88"/>
                    <a:gd name="T1" fmla="*/ 123 h 128"/>
                    <a:gd name="T2" fmla="*/ 69 w 88"/>
                    <a:gd name="T3" fmla="*/ 120 h 128"/>
                    <a:gd name="T4" fmla="*/ 82 w 88"/>
                    <a:gd name="T5" fmla="*/ 104 h 128"/>
                    <a:gd name="T6" fmla="*/ 85 w 88"/>
                    <a:gd name="T7" fmla="*/ 70 h 128"/>
                    <a:gd name="T8" fmla="*/ 75 w 88"/>
                    <a:gd name="T9" fmla="*/ 64 h 128"/>
                    <a:gd name="T10" fmla="*/ 59 w 88"/>
                    <a:gd name="T11" fmla="*/ 46 h 128"/>
                    <a:gd name="T12" fmla="*/ 48 w 88"/>
                    <a:gd name="T13" fmla="*/ 30 h 128"/>
                    <a:gd name="T14" fmla="*/ 37 w 88"/>
                    <a:gd name="T15" fmla="*/ 17 h 128"/>
                    <a:gd name="T16" fmla="*/ 27 w 88"/>
                    <a:gd name="T17" fmla="*/ 11 h 128"/>
                    <a:gd name="T18" fmla="*/ 11 w 88"/>
                    <a:gd name="T19" fmla="*/ 3 h 128"/>
                    <a:gd name="T20" fmla="*/ 0 w 88"/>
                    <a:gd name="T21" fmla="*/ 11 h 128"/>
                    <a:gd name="T22" fmla="*/ 13 w 88"/>
                    <a:gd name="T23" fmla="*/ 27 h 128"/>
                    <a:gd name="T24" fmla="*/ 3 w 88"/>
                    <a:gd name="T25" fmla="*/ 65 h 128"/>
                    <a:gd name="T26" fmla="*/ 8 w 88"/>
                    <a:gd name="T27" fmla="*/ 76 h 128"/>
                    <a:gd name="T28" fmla="*/ 18 w 88"/>
                    <a:gd name="T29" fmla="*/ 81 h 128"/>
                    <a:gd name="T30" fmla="*/ 26 w 88"/>
                    <a:gd name="T31" fmla="*/ 94 h 128"/>
                    <a:gd name="T32" fmla="*/ 18 w 88"/>
                    <a:gd name="T33" fmla="*/ 112 h 128"/>
                    <a:gd name="T34" fmla="*/ 24 w 88"/>
                    <a:gd name="T35" fmla="*/ 121 h 128"/>
                    <a:gd name="T36" fmla="*/ 38 w 88"/>
                    <a:gd name="T37" fmla="*/ 113 h 128"/>
                    <a:gd name="T38" fmla="*/ 56 w 88"/>
                    <a:gd name="T39" fmla="*/ 123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8" h="128">
                      <a:moveTo>
                        <a:pt x="56" y="123"/>
                      </a:moveTo>
                      <a:cubicBezTo>
                        <a:pt x="63" y="127"/>
                        <a:pt x="64" y="126"/>
                        <a:pt x="69" y="120"/>
                      </a:cubicBezTo>
                      <a:cubicBezTo>
                        <a:pt x="70" y="113"/>
                        <a:pt x="82" y="104"/>
                        <a:pt x="82" y="104"/>
                      </a:cubicBezTo>
                      <a:cubicBezTo>
                        <a:pt x="82" y="98"/>
                        <a:pt x="88" y="76"/>
                        <a:pt x="85" y="70"/>
                      </a:cubicBezTo>
                      <a:cubicBezTo>
                        <a:pt x="83" y="67"/>
                        <a:pt x="75" y="64"/>
                        <a:pt x="75" y="64"/>
                      </a:cubicBezTo>
                      <a:cubicBezTo>
                        <a:pt x="74" y="58"/>
                        <a:pt x="65" y="49"/>
                        <a:pt x="59" y="46"/>
                      </a:cubicBezTo>
                      <a:cubicBezTo>
                        <a:pt x="58" y="40"/>
                        <a:pt x="53" y="33"/>
                        <a:pt x="48" y="30"/>
                      </a:cubicBezTo>
                      <a:cubicBezTo>
                        <a:pt x="45" y="26"/>
                        <a:pt x="41" y="20"/>
                        <a:pt x="37" y="17"/>
                      </a:cubicBezTo>
                      <a:cubicBezTo>
                        <a:pt x="34" y="14"/>
                        <a:pt x="27" y="11"/>
                        <a:pt x="27" y="11"/>
                      </a:cubicBezTo>
                      <a:cubicBezTo>
                        <a:pt x="23" y="4"/>
                        <a:pt x="20" y="4"/>
                        <a:pt x="11" y="3"/>
                      </a:cubicBezTo>
                      <a:cubicBezTo>
                        <a:pt x="2" y="0"/>
                        <a:pt x="4" y="4"/>
                        <a:pt x="0" y="11"/>
                      </a:cubicBezTo>
                      <a:cubicBezTo>
                        <a:pt x="10" y="17"/>
                        <a:pt x="1" y="23"/>
                        <a:pt x="13" y="27"/>
                      </a:cubicBezTo>
                      <a:cubicBezTo>
                        <a:pt x="5" y="40"/>
                        <a:pt x="20" y="62"/>
                        <a:pt x="3" y="65"/>
                      </a:cubicBezTo>
                      <a:cubicBezTo>
                        <a:pt x="9" y="68"/>
                        <a:pt x="11" y="70"/>
                        <a:pt x="8" y="76"/>
                      </a:cubicBezTo>
                      <a:cubicBezTo>
                        <a:pt x="10" y="82"/>
                        <a:pt x="12" y="84"/>
                        <a:pt x="18" y="81"/>
                      </a:cubicBezTo>
                      <a:cubicBezTo>
                        <a:pt x="21" y="86"/>
                        <a:pt x="21" y="90"/>
                        <a:pt x="26" y="94"/>
                      </a:cubicBezTo>
                      <a:cubicBezTo>
                        <a:pt x="32" y="105"/>
                        <a:pt x="30" y="109"/>
                        <a:pt x="18" y="112"/>
                      </a:cubicBezTo>
                      <a:cubicBezTo>
                        <a:pt x="15" y="119"/>
                        <a:pt x="17" y="120"/>
                        <a:pt x="24" y="121"/>
                      </a:cubicBezTo>
                      <a:cubicBezTo>
                        <a:pt x="34" y="127"/>
                        <a:pt x="37" y="125"/>
                        <a:pt x="38" y="113"/>
                      </a:cubicBezTo>
                      <a:cubicBezTo>
                        <a:pt x="51" y="119"/>
                        <a:pt x="38" y="128"/>
                        <a:pt x="56" y="123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rgbClr val="DDDDD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CC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" dirty="0"/>
                </a:p>
              </p:txBody>
            </p:sp>
          </p:grpSp>
        </p:grpSp>
      </p:grpSp>
      <p:sp>
        <p:nvSpPr>
          <p:cNvPr id="474" name="473 Elipse"/>
          <p:cNvSpPr/>
          <p:nvPr/>
        </p:nvSpPr>
        <p:spPr>
          <a:xfrm>
            <a:off x="993187" y="2346905"/>
            <a:ext cx="84678" cy="88499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75" name="474 Rectángulo"/>
          <p:cNvSpPr/>
          <p:nvPr/>
        </p:nvSpPr>
        <p:spPr>
          <a:xfrm>
            <a:off x="528719" y="2145920"/>
            <a:ext cx="54213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/>
              <a:t>Talcahuano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476" name="475 Elipse"/>
          <p:cNvSpPr/>
          <p:nvPr/>
        </p:nvSpPr>
        <p:spPr>
          <a:xfrm>
            <a:off x="900403" y="2329912"/>
            <a:ext cx="76677" cy="80138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77" name="476 Elipse"/>
          <p:cNvSpPr/>
          <p:nvPr/>
        </p:nvSpPr>
        <p:spPr>
          <a:xfrm>
            <a:off x="251520" y="3827354"/>
            <a:ext cx="108011" cy="112885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78" name="477 Rectángulo"/>
          <p:cNvSpPr/>
          <p:nvPr/>
        </p:nvSpPr>
        <p:spPr>
          <a:xfrm>
            <a:off x="1697812" y="3532366"/>
            <a:ext cx="30809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Laja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479" name="478 Rectángulo"/>
          <p:cNvSpPr/>
          <p:nvPr/>
        </p:nvSpPr>
        <p:spPr>
          <a:xfrm>
            <a:off x="38117" y="3933056"/>
            <a:ext cx="33534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Lebu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480" name="479 Elipse"/>
          <p:cNvSpPr/>
          <p:nvPr/>
        </p:nvSpPr>
        <p:spPr>
          <a:xfrm>
            <a:off x="1256337" y="2065264"/>
            <a:ext cx="108011" cy="112885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81" name="480 Elipse"/>
          <p:cNvSpPr/>
          <p:nvPr/>
        </p:nvSpPr>
        <p:spPr>
          <a:xfrm>
            <a:off x="717697" y="3733570"/>
            <a:ext cx="84678" cy="88499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82" name="481 Rectángulo"/>
          <p:cNvSpPr/>
          <p:nvPr/>
        </p:nvSpPr>
        <p:spPr>
          <a:xfrm>
            <a:off x="539552" y="3791690"/>
            <a:ext cx="56137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Curanilahue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483" name="482 Elipse"/>
          <p:cNvSpPr/>
          <p:nvPr/>
        </p:nvSpPr>
        <p:spPr>
          <a:xfrm>
            <a:off x="550613" y="4422859"/>
            <a:ext cx="84678" cy="88499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84" name="483 Rectángulo"/>
          <p:cNvSpPr/>
          <p:nvPr/>
        </p:nvSpPr>
        <p:spPr>
          <a:xfrm>
            <a:off x="565720" y="4330526"/>
            <a:ext cx="40588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Cañete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485" name="484 Rectángulo"/>
          <p:cNvSpPr/>
          <p:nvPr/>
        </p:nvSpPr>
        <p:spPr>
          <a:xfrm>
            <a:off x="539552" y="2780928"/>
            <a:ext cx="42992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Coronel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486" name="485 Elipse"/>
          <p:cNvSpPr/>
          <p:nvPr/>
        </p:nvSpPr>
        <p:spPr>
          <a:xfrm>
            <a:off x="1019818" y="2900929"/>
            <a:ext cx="76677" cy="80138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87" name="486 Elipse"/>
          <p:cNvSpPr/>
          <p:nvPr/>
        </p:nvSpPr>
        <p:spPr>
          <a:xfrm>
            <a:off x="1135464" y="2672960"/>
            <a:ext cx="84678" cy="88499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88" name="487 Rectángulo"/>
          <p:cNvSpPr/>
          <p:nvPr/>
        </p:nvSpPr>
        <p:spPr>
          <a:xfrm>
            <a:off x="1043608" y="2708920"/>
            <a:ext cx="57419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Chiguayante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489" name="488 Elipse"/>
          <p:cNvSpPr/>
          <p:nvPr/>
        </p:nvSpPr>
        <p:spPr>
          <a:xfrm>
            <a:off x="1187624" y="2564904"/>
            <a:ext cx="84678" cy="88499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90" name="489 Elipse"/>
          <p:cNvSpPr/>
          <p:nvPr/>
        </p:nvSpPr>
        <p:spPr>
          <a:xfrm>
            <a:off x="1259632" y="2599083"/>
            <a:ext cx="76677" cy="80138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91" name="490 Rectángulo"/>
          <p:cNvSpPr/>
          <p:nvPr/>
        </p:nvSpPr>
        <p:spPr>
          <a:xfrm>
            <a:off x="1216743" y="2492896"/>
            <a:ext cx="54694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Concepción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492" name="491 Elipse"/>
          <p:cNvSpPr/>
          <p:nvPr/>
        </p:nvSpPr>
        <p:spPr>
          <a:xfrm>
            <a:off x="863967" y="2470959"/>
            <a:ext cx="76677" cy="80138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93" name="492 Rectángulo"/>
          <p:cNvSpPr/>
          <p:nvPr/>
        </p:nvSpPr>
        <p:spPr>
          <a:xfrm>
            <a:off x="467544" y="2412397"/>
            <a:ext cx="44595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Hualpén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494" name="493 Elipse"/>
          <p:cNvSpPr/>
          <p:nvPr/>
        </p:nvSpPr>
        <p:spPr>
          <a:xfrm>
            <a:off x="1017101" y="2710107"/>
            <a:ext cx="72059" cy="75311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95" name="494 Elipse"/>
          <p:cNvSpPr/>
          <p:nvPr/>
        </p:nvSpPr>
        <p:spPr>
          <a:xfrm>
            <a:off x="950367" y="2628782"/>
            <a:ext cx="76677" cy="80138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96" name="495 Rectángulo"/>
          <p:cNvSpPr/>
          <p:nvPr/>
        </p:nvSpPr>
        <p:spPr>
          <a:xfrm>
            <a:off x="251520" y="2586419"/>
            <a:ext cx="79380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San Pedro de la Paz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497" name="496 Elipse"/>
          <p:cNvSpPr/>
          <p:nvPr/>
        </p:nvSpPr>
        <p:spPr>
          <a:xfrm>
            <a:off x="1302221" y="2199448"/>
            <a:ext cx="84678" cy="88499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98" name="497 Rectángulo"/>
          <p:cNvSpPr/>
          <p:nvPr/>
        </p:nvSpPr>
        <p:spPr>
          <a:xfrm>
            <a:off x="1273934" y="2211920"/>
            <a:ext cx="36099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Tomé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499" name="498 Elipse"/>
          <p:cNvSpPr/>
          <p:nvPr/>
        </p:nvSpPr>
        <p:spPr>
          <a:xfrm>
            <a:off x="2676204" y="1813807"/>
            <a:ext cx="84678" cy="88499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00" name="499 Rectángulo"/>
          <p:cNvSpPr/>
          <p:nvPr/>
        </p:nvSpPr>
        <p:spPr>
          <a:xfrm>
            <a:off x="2627784" y="1844824"/>
            <a:ext cx="5084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San Carlos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501" name="500 Elipse"/>
          <p:cNvSpPr/>
          <p:nvPr/>
        </p:nvSpPr>
        <p:spPr>
          <a:xfrm>
            <a:off x="2147027" y="2179779"/>
            <a:ext cx="108011" cy="112885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02" name="501 Rectángulo"/>
          <p:cNvSpPr/>
          <p:nvPr/>
        </p:nvSpPr>
        <p:spPr>
          <a:xfrm>
            <a:off x="2324481" y="2119587"/>
            <a:ext cx="39626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Chillán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503" name="502 Elipse"/>
          <p:cNvSpPr/>
          <p:nvPr/>
        </p:nvSpPr>
        <p:spPr>
          <a:xfrm>
            <a:off x="1273113" y="2449826"/>
            <a:ext cx="84678" cy="88499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04" name="503 Rectángulo"/>
          <p:cNvSpPr/>
          <p:nvPr/>
        </p:nvSpPr>
        <p:spPr>
          <a:xfrm>
            <a:off x="1178106" y="2320064"/>
            <a:ext cx="37542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Penco</a:t>
            </a:r>
            <a:endParaRPr lang="es-ES" sz="600" dirty="0">
              <a:solidFill>
                <a:srgbClr val="000000"/>
              </a:solidFill>
            </a:endParaRPr>
          </a:p>
        </p:txBody>
      </p:sp>
      <p:sp>
        <p:nvSpPr>
          <p:cNvPr id="505" name="504 Elipse"/>
          <p:cNvSpPr/>
          <p:nvPr/>
        </p:nvSpPr>
        <p:spPr>
          <a:xfrm>
            <a:off x="2048530" y="3682265"/>
            <a:ext cx="84678" cy="88499"/>
          </a:xfrm>
          <a:prstGeom prst="ellipse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06" name="505 Rectángulo"/>
          <p:cNvSpPr/>
          <p:nvPr/>
        </p:nvSpPr>
        <p:spPr>
          <a:xfrm>
            <a:off x="1979712" y="3393387"/>
            <a:ext cx="55175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s-ES" sz="600" dirty="0" smtClean="0"/>
              <a:t>Los Ángeles</a:t>
            </a:r>
            <a:endParaRPr lang="es-ES" sz="600" dirty="0">
              <a:solidFill>
                <a:srgbClr val="000000"/>
              </a:solidFill>
            </a:endParaRPr>
          </a:p>
        </p:txBody>
      </p:sp>
      <p:graphicFrame>
        <p:nvGraphicFramePr>
          <p:cNvPr id="507" name="50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067263"/>
              </p:ext>
            </p:extLst>
          </p:nvPr>
        </p:nvGraphicFramePr>
        <p:xfrm>
          <a:off x="35496" y="6078702"/>
          <a:ext cx="7096214" cy="73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864"/>
                <a:gridCol w="39067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171391">
                <a:tc>
                  <a:txBody>
                    <a:bodyPr/>
                    <a:lstStyle/>
                    <a:p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800" dirty="0" smtClean="0"/>
                        <a:t>2006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2007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2008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2009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2010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2011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2012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2013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2014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2015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2016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2017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2018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2019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Total</a:t>
                      </a:r>
                      <a:endParaRPr lang="es-ES" sz="800" dirty="0"/>
                    </a:p>
                  </a:txBody>
                  <a:tcPr/>
                </a:tc>
              </a:tr>
              <a:tr h="260657">
                <a:tc>
                  <a:txBody>
                    <a:bodyPr/>
                    <a:lstStyle/>
                    <a:p>
                      <a:r>
                        <a:rPr lang="es-CL" sz="1000" b="1" dirty="0" smtClean="0">
                          <a:solidFill>
                            <a:schemeClr val="tx1"/>
                          </a:solidFill>
                        </a:rPr>
                        <a:t>Ingresos</a:t>
                      </a:r>
                      <a:endParaRPr lang="es-ES" sz="1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3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7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16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--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--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--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4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8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10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7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3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--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--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--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b="1" dirty="0" smtClean="0"/>
                        <a:t>58</a:t>
                      </a:r>
                      <a:endParaRPr lang="es-ES" sz="800" b="1" dirty="0"/>
                    </a:p>
                  </a:txBody>
                  <a:tcPr/>
                </a:tc>
              </a:tr>
              <a:tr h="260657">
                <a:tc>
                  <a:txBody>
                    <a:bodyPr/>
                    <a:lstStyle/>
                    <a:p>
                      <a:r>
                        <a:rPr lang="es-CL" sz="1000" b="1" dirty="0" smtClean="0">
                          <a:solidFill>
                            <a:schemeClr val="tx1"/>
                          </a:solidFill>
                        </a:rPr>
                        <a:t>Egresos</a:t>
                      </a:r>
                      <a:endParaRPr lang="es-ES" sz="1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--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800" dirty="0" smtClean="0"/>
                        <a:t>--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800" dirty="0" smtClean="0"/>
                        <a:t>--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800" dirty="0" smtClean="0"/>
                        <a:t>7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800" dirty="0" smtClean="0"/>
                        <a:t>2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800" dirty="0" smtClean="0"/>
                        <a:t>4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8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3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--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6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8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10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7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dirty="0" smtClean="0"/>
                        <a:t>3</a:t>
                      </a:r>
                      <a:endParaRPr lang="es-E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800" b="1" dirty="0" smtClean="0"/>
                        <a:t>58</a:t>
                      </a:r>
                      <a:endParaRPr lang="es-ES" sz="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Usuarios\laoyarzun\AppData\Local\Microsoft\Windows\Temporary Internet Files\Content.Outlook\MI25LF02\Galvarin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33" y="1711277"/>
            <a:ext cx="5020691" cy="334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uarios\laoyarzun\AppData\Local\Microsoft\Windows\Temporary Internet Files\Content.Outlook\MI25LF02\Mulche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1325082" cy="88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-3692" y="1719909"/>
            <a:ext cx="4947328" cy="3352336"/>
          </a:xfrm>
          <a:prstGeom prst="rect">
            <a:avLst/>
          </a:prstGeom>
          <a:solidFill>
            <a:srgbClr val="FF7D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9 CuadroTexto"/>
          <p:cNvSpPr txBox="1"/>
          <p:nvPr/>
        </p:nvSpPr>
        <p:spPr>
          <a:xfrm>
            <a:off x="-21272" y="1474624"/>
            <a:ext cx="4392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800" b="1" dirty="0" smtClean="0">
                <a:solidFill>
                  <a:srgbClr val="FFFFFF"/>
                </a:solidFill>
                <a:latin typeface="gobCL" pitchFamily="50" charset="0"/>
              </a:rPr>
              <a:t>vivienda</a:t>
            </a:r>
            <a:endParaRPr lang="es-ES" sz="8800" b="1" dirty="0">
              <a:solidFill>
                <a:srgbClr val="FFFFFF"/>
              </a:solidFill>
              <a:latin typeface="gobCL" pitchFamily="50" charset="0"/>
            </a:endParaRPr>
          </a:p>
        </p:txBody>
      </p:sp>
      <p:pic>
        <p:nvPicPr>
          <p:cNvPr id="1027" name="Picture 3" descr="C:\Users\Aldo Alonso Bermal\Desktop\vivienda blanc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14" y="2609736"/>
            <a:ext cx="2472146" cy="247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Usuarios\laoyarzun\AppData\Local\Microsoft\Windows\Temporary Internet Files\Content.Outlook\MI25LF02\Dichato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58" y="1734716"/>
            <a:ext cx="1367740" cy="9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uarios\laoyarzun\AppData\Local\Microsoft\Windows\Temporary Internet Files\Content.Outlook\MI25LF02\f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77228"/>
            <a:ext cx="1325082" cy="88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9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5576" y="548680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ANALISIS  DE ASIGNACIONES 2015 </a:t>
            </a:r>
            <a:endParaRPr lang="es-CL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L" dirty="0"/>
              <a:t> 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11560" y="1440652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El año 2015 inició con un Programa de Subsidios de </a:t>
            </a:r>
            <a:r>
              <a:rPr lang="es-E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4.935.093 UF,</a:t>
            </a:r>
            <a:r>
              <a:rPr lang="es-E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el cual se incrementó en un </a:t>
            </a:r>
            <a:r>
              <a:rPr lang="es-E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90%</a:t>
            </a:r>
            <a:r>
              <a:rPr lang="es-E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, debido al aumento de asignaciones para los programas DS. 49 y D.S. 255, además de la incorporación del D.S. </a:t>
            </a:r>
            <a:r>
              <a:rPr lang="es-ES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116.</a:t>
            </a:r>
          </a:p>
          <a:p>
            <a:pPr algn="just"/>
            <a:endParaRPr lang="es-E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ES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MARCO PRESUPUESTARIO FINAL :    </a:t>
            </a:r>
            <a:r>
              <a:rPr lang="es-E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9.385.151 UF</a:t>
            </a:r>
            <a:r>
              <a:rPr lang="es-ES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  <a:endParaRPr lang="es-C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177" y="2996952"/>
            <a:ext cx="978121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7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725286" y="1268760"/>
            <a:ext cx="74888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COLOCACIÓN DE SUBSIDIOS  EN LA REGIÓN DEL BIOBÍO </a:t>
            </a:r>
            <a:endParaRPr lang="es-C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r>
              <a:rPr lang="es-MX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Detalle Provincial</a:t>
            </a:r>
            <a:endParaRPr lang="es-C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L" dirty="0">
                <a:solidFill>
                  <a:schemeClr val="bg1"/>
                </a:solidFill>
              </a:rPr>
              <a:t> 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090863"/>
              </p:ext>
            </p:extLst>
          </p:nvPr>
        </p:nvGraphicFramePr>
        <p:xfrm>
          <a:off x="859991" y="2060848"/>
          <a:ext cx="7408870" cy="2186651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2285760"/>
                <a:gridCol w="1023786"/>
                <a:gridCol w="1023786"/>
                <a:gridCol w="1025876"/>
                <a:gridCol w="1025876"/>
                <a:gridCol w="1023786"/>
              </a:tblGrid>
              <a:tr h="259777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Provincia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Subsidio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Total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74274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D.S. 1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D.S. 49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D.S. 52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D.S. 255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3305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effectLst/>
                        </a:rPr>
                        <a:t>ARAUCO</a:t>
                      </a:r>
                      <a:endParaRPr lang="es-C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495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508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27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1.185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2.215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</a:tr>
              <a:tr h="3305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effectLst/>
                        </a:rPr>
                        <a:t>BIOBIO</a:t>
                      </a:r>
                      <a:endParaRPr lang="es-C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1.333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979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125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1.859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4.296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</a:tr>
              <a:tr h="3305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effectLst/>
                        </a:rPr>
                        <a:t>CONCEPCIÓN</a:t>
                      </a:r>
                      <a:endParaRPr lang="es-C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1.629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1.785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227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8.913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12.554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</a:tr>
              <a:tr h="330520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effectLst/>
                        </a:rPr>
                        <a:t>ÑUBLE</a:t>
                      </a:r>
                      <a:endParaRPr lang="es-C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1.212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596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119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4.259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6.186</a:t>
                      </a:r>
                      <a:endParaRPr lang="es-C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</a:tr>
              <a:tr h="330520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effectLst/>
                        </a:rPr>
                        <a:t>Total general</a:t>
                      </a:r>
                      <a:endParaRPr lang="es-C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effectLst/>
                        </a:rPr>
                        <a:t>4.669</a:t>
                      </a:r>
                      <a:endParaRPr lang="es-C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effectLst/>
                        </a:rPr>
                        <a:t>3.868</a:t>
                      </a:r>
                      <a:endParaRPr lang="es-C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effectLst/>
                        </a:rPr>
                        <a:t>498</a:t>
                      </a:r>
                      <a:endParaRPr lang="es-C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effectLst/>
                        </a:rPr>
                        <a:t>16.216</a:t>
                      </a:r>
                      <a:endParaRPr lang="es-C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s-ES" sz="1600" b="1" kern="1200" dirty="0">
                          <a:effectLst/>
                        </a:rPr>
                        <a:t>25.251</a:t>
                      </a:r>
                      <a:endParaRPr lang="es-C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9" name="136 Rectángulo redondeado"/>
          <p:cNvSpPr/>
          <p:nvPr/>
        </p:nvSpPr>
        <p:spPr>
          <a:xfrm>
            <a:off x="3635375" y="9588500"/>
            <a:ext cx="5229225" cy="247650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L" dirty="0"/>
          </a:p>
        </p:txBody>
      </p:sp>
      <p:sp>
        <p:nvSpPr>
          <p:cNvPr id="10" name="9 Rectángulo"/>
          <p:cNvSpPr/>
          <p:nvPr/>
        </p:nvSpPr>
        <p:spPr>
          <a:xfrm>
            <a:off x="740430" y="4509120"/>
            <a:ext cx="7647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25.251 </a:t>
            </a:r>
            <a:r>
              <a:rPr lang="es-E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Subsidios habitacionales </a:t>
            </a:r>
            <a:r>
              <a:rPr lang="es-E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Asignados en </a:t>
            </a:r>
            <a:r>
              <a:rPr lang="es-E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s-ES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Región</a:t>
            </a:r>
            <a:r>
              <a:rPr lang="es-ES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8.537 </a:t>
            </a:r>
            <a:r>
              <a:rPr lang="es-E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subsidios </a:t>
            </a:r>
            <a:r>
              <a:rPr lang="es-ES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para compra o construcción de vivienda </a:t>
            </a:r>
            <a:endParaRPr lang="es-E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16.714 </a:t>
            </a:r>
            <a:r>
              <a:rPr lang="es-E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subsidios </a:t>
            </a:r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para mejoramiento de Vivienda existente.</a:t>
            </a:r>
            <a:endParaRPr lang="es-C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s-E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 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539552" y="602104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ANALISIS  DE ASIGNACIONES 2015 </a:t>
            </a:r>
            <a:endParaRPr lang="es-CL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6804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53598" y="1115452"/>
            <a:ext cx="7434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 </a:t>
            </a:r>
            <a:r>
              <a:rPr lang="es-MX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 el Fondo </a:t>
            </a:r>
            <a:r>
              <a:rPr lang="es-MX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Solidario de Elección de Vivienda D.S. </a:t>
            </a:r>
            <a:r>
              <a:rPr lang="es-MX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49/2011</a:t>
            </a:r>
            <a:r>
              <a:rPr lang="es-MX" b="1" dirty="0">
                <a:solidFill>
                  <a:srgbClr val="FF7D25"/>
                </a:solidFill>
              </a:rPr>
              <a:t> </a:t>
            </a:r>
            <a:endParaRPr lang="es-CL" dirty="0">
              <a:solidFill>
                <a:srgbClr val="FF7D25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953598" y="1684584"/>
            <a:ext cx="7290810" cy="584775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Nuestra </a:t>
            </a:r>
            <a:r>
              <a:rPr lang="es-CL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región </a:t>
            </a:r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asignó </a:t>
            </a:r>
            <a:r>
              <a:rPr lang="es-CL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3.690 </a:t>
            </a:r>
            <a:r>
              <a:rPr lang="es-CL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subsidios </a:t>
            </a:r>
            <a:r>
              <a:rPr lang="es-CL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es-CL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utilizando </a:t>
            </a:r>
            <a:r>
              <a:rPr lang="es-CL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2.707.054 UF del </a:t>
            </a:r>
            <a:r>
              <a:rPr lang="es-CL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marco presupuestario</a:t>
            </a:r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s-C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3265214375"/>
              </p:ext>
            </p:extLst>
          </p:nvPr>
        </p:nvGraphicFramePr>
        <p:xfrm>
          <a:off x="0" y="3833664"/>
          <a:ext cx="903649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8 Rectángulo"/>
          <p:cNvSpPr/>
          <p:nvPr/>
        </p:nvSpPr>
        <p:spPr>
          <a:xfrm>
            <a:off x="953598" y="2577678"/>
            <a:ext cx="7290810" cy="1077218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 este marco se asignaron </a:t>
            </a:r>
            <a:r>
              <a:rPr lang="es-CL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3.018 subsidios de Construcción </a:t>
            </a:r>
            <a:r>
              <a:rPr lang="es-CL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(construcción en nuevos terrenos y Construcción en sitio propio) </a:t>
            </a:r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equivalente </a:t>
            </a:r>
            <a:r>
              <a:rPr lang="es-CL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al 23% del total </a:t>
            </a:r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nacional, que la posicionó en el primer lugar a nivel nacional </a:t>
            </a:r>
            <a:endParaRPr lang="es-C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599385" y="530096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ANALISIS  DE ASIGNACIONES 2015 </a:t>
            </a:r>
            <a:endParaRPr lang="es-CL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9304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040700" y="707503"/>
            <a:ext cx="69156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IMPACTO EN DISMINUCIÓN DEL DÉFICIT HABITACIONAL</a:t>
            </a:r>
            <a:endParaRPr lang="es-CL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587972"/>
              </p:ext>
            </p:extLst>
          </p:nvPr>
        </p:nvGraphicFramePr>
        <p:xfrm>
          <a:off x="899592" y="1268760"/>
          <a:ext cx="7056785" cy="2088232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872208"/>
                <a:gridCol w="872794"/>
                <a:gridCol w="1098002"/>
                <a:gridCol w="1098002"/>
                <a:gridCol w="1081571"/>
                <a:gridCol w="1034208"/>
              </a:tblGrid>
              <a:tr h="338739">
                <a:tc rowSpan="2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s-CL" sz="1600" kern="1200" dirty="0">
                          <a:effectLst/>
                        </a:rPr>
                        <a:t> 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DEFICIT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ASIGNADO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</a:tr>
              <a:tr h="59379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2009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2011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2013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ASIGNADO    2013-2015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%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763826">
                <a:tc>
                  <a:txBody>
                    <a:bodyPr/>
                    <a:lstStyle/>
                    <a:p>
                      <a:pPr font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ES" sz="1400" b="1" kern="1200" dirty="0">
                          <a:effectLst/>
                        </a:rPr>
                        <a:t>DÉFICIT CUANTITATIVO</a:t>
                      </a:r>
                      <a:endParaRPr lang="es-CL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41.728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56.306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39.544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effectLst/>
                        </a:rPr>
                        <a:t>28.486</a:t>
                      </a:r>
                      <a:endParaRPr lang="es-C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72%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91876">
                <a:tc>
                  <a:txBody>
                    <a:bodyPr/>
                    <a:lstStyle/>
                    <a:p>
                      <a:pPr font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s-ES" sz="1400" b="1" kern="1200" dirty="0">
                          <a:effectLst/>
                        </a:rPr>
                        <a:t>DÉFICIT CUALITATIVO</a:t>
                      </a:r>
                      <a:endParaRPr lang="es-CL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282.511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258.035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211.061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effectLst/>
                        </a:rPr>
                        <a:t>54.294</a:t>
                      </a:r>
                      <a:endParaRPr lang="es-CL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effectLst/>
                        </a:rPr>
                        <a:t>26%</a:t>
                      </a:r>
                      <a:endParaRPr lang="es-C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731054" y="3988802"/>
            <a:ext cx="76328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El déficit cuantitativo </a:t>
            </a:r>
            <a:r>
              <a:rPr lang="es-CL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2013, equivale </a:t>
            </a:r>
            <a:r>
              <a:rPr lang="es-CL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a 39.544 </a:t>
            </a:r>
            <a:r>
              <a:rPr lang="es-CL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hogares que requieren vivienda, (CASEN) desde </a:t>
            </a:r>
            <a:r>
              <a:rPr lang="es-CL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ese año en adelante (2013 al 2015), hemos </a:t>
            </a:r>
            <a:r>
              <a:rPr lang="es-CL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atendido un número de familias equivalente al 72</a:t>
            </a:r>
            <a:r>
              <a:rPr lang="es-CL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% de </a:t>
            </a:r>
            <a:r>
              <a:rPr lang="es-CL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ese Déficit. </a:t>
            </a:r>
          </a:p>
          <a:p>
            <a:pPr algn="just"/>
            <a:r>
              <a:rPr lang="es-CL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 </a:t>
            </a:r>
          </a:p>
          <a:p>
            <a:pPr algn="just"/>
            <a:r>
              <a:rPr lang="es-CL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El año 2015, se entregaron 8.537 soluciones habitacionales</a:t>
            </a:r>
            <a:r>
              <a:rPr lang="es-CL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, de los cuales 6.979 subsidios (81%) están dirigidos a familias vulnerables y el resto (19%) a familias de sector medio.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6" t="31905" r="25584" b="54589"/>
          <a:stretch/>
        </p:blipFill>
        <p:spPr bwMode="auto">
          <a:xfrm>
            <a:off x="0" y="5682676"/>
            <a:ext cx="9144000" cy="120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13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-66231" y="29541"/>
            <a:ext cx="9191217" cy="6799687"/>
            <a:chOff x="-66231" y="29541"/>
            <a:chExt cx="9191217" cy="6799687"/>
          </a:xfrm>
        </p:grpSpPr>
        <p:pic>
          <p:nvPicPr>
            <p:cNvPr id="3074" name="Picture 2" descr="C:\Users\Aldo Alonso Bermal\Desktop\ciudad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21" y="1052736"/>
              <a:ext cx="9118065" cy="5776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7 Grupo"/>
            <p:cNvGrpSpPr/>
            <p:nvPr/>
          </p:nvGrpSpPr>
          <p:grpSpPr>
            <a:xfrm>
              <a:off x="-66231" y="29541"/>
              <a:ext cx="5460103" cy="4062063"/>
              <a:chOff x="-66231" y="29541"/>
              <a:chExt cx="5460103" cy="4062063"/>
            </a:xfrm>
          </p:grpSpPr>
          <p:sp>
            <p:nvSpPr>
              <p:cNvPr id="11" name="10 CuadroTexto"/>
              <p:cNvSpPr txBox="1"/>
              <p:nvPr/>
            </p:nvSpPr>
            <p:spPr>
              <a:xfrm>
                <a:off x="-66231" y="152064"/>
                <a:ext cx="3600400" cy="3939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6000"/>
                  </a:lnSpc>
                </a:pPr>
                <a:r>
                  <a:rPr lang="es-CL" sz="8800" b="1" dirty="0">
                    <a:solidFill>
                      <a:srgbClr val="0070C0"/>
                    </a:solidFill>
                    <a:latin typeface="gobCL" pitchFamily="50" charset="0"/>
                  </a:rPr>
                  <a:t>c</a:t>
                </a:r>
                <a:r>
                  <a:rPr lang="es-CL" sz="8800" b="1" dirty="0" smtClean="0">
                    <a:solidFill>
                      <a:srgbClr val="0070C0"/>
                    </a:solidFill>
                    <a:latin typeface="gobCL" pitchFamily="50" charset="0"/>
                  </a:rPr>
                  <a:t>iudad </a:t>
                </a:r>
              </a:p>
              <a:p>
                <a:pPr>
                  <a:lnSpc>
                    <a:spcPts val="6000"/>
                  </a:lnSpc>
                </a:pPr>
                <a:r>
                  <a:rPr lang="es-CL" sz="5400" b="1" dirty="0" smtClean="0">
                    <a:solidFill>
                      <a:srgbClr val="0070C0"/>
                    </a:solidFill>
                    <a:latin typeface="gobCL" pitchFamily="50" charset="0"/>
                  </a:rPr>
                  <a:t>y territorio</a:t>
                </a:r>
              </a:p>
            </p:txBody>
          </p:sp>
          <p:pic>
            <p:nvPicPr>
              <p:cNvPr id="10" name="Picture 24" descr="cdvictoria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8481" y="29541"/>
                <a:ext cx="1945391" cy="1530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4" name="13 Forma libre"/>
          <p:cNvSpPr/>
          <p:nvPr/>
        </p:nvSpPr>
        <p:spPr>
          <a:xfrm>
            <a:off x="709856" y="4344373"/>
            <a:ext cx="1209994" cy="1779403"/>
          </a:xfrm>
          <a:custGeom>
            <a:avLst/>
            <a:gdLst>
              <a:gd name="connsiteX0" fmla="*/ 1051560 w 1101090"/>
              <a:gd name="connsiteY0" fmla="*/ 0 h 1619250"/>
              <a:gd name="connsiteX1" fmla="*/ 1101090 w 1101090"/>
              <a:gd name="connsiteY1" fmla="*/ 1120140 h 1619250"/>
              <a:gd name="connsiteX2" fmla="*/ 1047750 w 1101090"/>
              <a:gd name="connsiteY2" fmla="*/ 1310640 h 1619250"/>
              <a:gd name="connsiteX3" fmla="*/ 1074420 w 1101090"/>
              <a:gd name="connsiteY3" fmla="*/ 1596390 h 1619250"/>
              <a:gd name="connsiteX4" fmla="*/ 971550 w 1101090"/>
              <a:gd name="connsiteY4" fmla="*/ 1619250 h 1619250"/>
              <a:gd name="connsiteX5" fmla="*/ 819150 w 1101090"/>
              <a:gd name="connsiteY5" fmla="*/ 1531620 h 1619250"/>
              <a:gd name="connsiteX6" fmla="*/ 750570 w 1101090"/>
              <a:gd name="connsiteY6" fmla="*/ 1520190 h 1619250"/>
              <a:gd name="connsiteX7" fmla="*/ 541020 w 1101090"/>
              <a:gd name="connsiteY7" fmla="*/ 1466850 h 1619250"/>
              <a:gd name="connsiteX8" fmla="*/ 464820 w 1101090"/>
              <a:gd name="connsiteY8" fmla="*/ 1455420 h 1619250"/>
              <a:gd name="connsiteX9" fmla="*/ 308610 w 1101090"/>
              <a:gd name="connsiteY9" fmla="*/ 1497330 h 1619250"/>
              <a:gd name="connsiteX10" fmla="*/ 156210 w 1101090"/>
              <a:gd name="connsiteY10" fmla="*/ 1413510 h 1619250"/>
              <a:gd name="connsiteX11" fmla="*/ 34290 w 1101090"/>
              <a:gd name="connsiteY11" fmla="*/ 1432560 h 1619250"/>
              <a:gd name="connsiteX12" fmla="*/ 0 w 1101090"/>
              <a:gd name="connsiteY12" fmla="*/ 1398270 h 1619250"/>
              <a:gd name="connsiteX13" fmla="*/ 15240 w 1101090"/>
              <a:gd name="connsiteY13" fmla="*/ 1306830 h 1619250"/>
              <a:gd name="connsiteX14" fmla="*/ 156210 w 1101090"/>
              <a:gd name="connsiteY14" fmla="*/ 1143000 h 1619250"/>
              <a:gd name="connsiteX15" fmla="*/ 190500 w 1101090"/>
              <a:gd name="connsiteY15" fmla="*/ 1127760 h 1619250"/>
              <a:gd name="connsiteX16" fmla="*/ 320040 w 1101090"/>
              <a:gd name="connsiteY16" fmla="*/ 1043940 h 1619250"/>
              <a:gd name="connsiteX17" fmla="*/ 548640 w 1101090"/>
              <a:gd name="connsiteY17" fmla="*/ 861060 h 1619250"/>
              <a:gd name="connsiteX18" fmla="*/ 590550 w 1101090"/>
              <a:gd name="connsiteY18" fmla="*/ 720090 h 1619250"/>
              <a:gd name="connsiteX19" fmla="*/ 727710 w 1101090"/>
              <a:gd name="connsiteY19" fmla="*/ 609600 h 1619250"/>
              <a:gd name="connsiteX20" fmla="*/ 777240 w 1101090"/>
              <a:gd name="connsiteY20" fmla="*/ 537210 h 1619250"/>
              <a:gd name="connsiteX21" fmla="*/ 826770 w 1101090"/>
              <a:gd name="connsiteY21" fmla="*/ 449580 h 1619250"/>
              <a:gd name="connsiteX22" fmla="*/ 811530 w 1101090"/>
              <a:gd name="connsiteY22" fmla="*/ 381000 h 1619250"/>
              <a:gd name="connsiteX23" fmla="*/ 731520 w 1101090"/>
              <a:gd name="connsiteY23" fmla="*/ 293370 h 1619250"/>
              <a:gd name="connsiteX24" fmla="*/ 864870 w 1101090"/>
              <a:gd name="connsiteY24" fmla="*/ 156210 h 1619250"/>
              <a:gd name="connsiteX25" fmla="*/ 906780 w 1101090"/>
              <a:gd name="connsiteY25" fmla="*/ 91440 h 1619250"/>
              <a:gd name="connsiteX26" fmla="*/ 960120 w 1101090"/>
              <a:gd name="connsiteY26" fmla="*/ 22860 h 1619250"/>
              <a:gd name="connsiteX27" fmla="*/ 1051560 w 1101090"/>
              <a:gd name="connsiteY27" fmla="*/ 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01090" h="1619250">
                <a:moveTo>
                  <a:pt x="1051560" y="0"/>
                </a:moveTo>
                <a:lnTo>
                  <a:pt x="1101090" y="1120140"/>
                </a:lnTo>
                <a:lnTo>
                  <a:pt x="1047750" y="1310640"/>
                </a:lnTo>
                <a:lnTo>
                  <a:pt x="1074420" y="1596390"/>
                </a:lnTo>
                <a:lnTo>
                  <a:pt x="971550" y="1619250"/>
                </a:lnTo>
                <a:lnTo>
                  <a:pt x="819150" y="1531620"/>
                </a:lnTo>
                <a:lnTo>
                  <a:pt x="750570" y="1520190"/>
                </a:lnTo>
                <a:lnTo>
                  <a:pt x="541020" y="1466850"/>
                </a:lnTo>
                <a:lnTo>
                  <a:pt x="464820" y="1455420"/>
                </a:lnTo>
                <a:lnTo>
                  <a:pt x="308610" y="1497330"/>
                </a:lnTo>
                <a:lnTo>
                  <a:pt x="156210" y="1413510"/>
                </a:lnTo>
                <a:lnTo>
                  <a:pt x="34290" y="1432560"/>
                </a:lnTo>
                <a:lnTo>
                  <a:pt x="0" y="1398270"/>
                </a:lnTo>
                <a:lnTo>
                  <a:pt x="15240" y="1306830"/>
                </a:lnTo>
                <a:lnTo>
                  <a:pt x="156210" y="1143000"/>
                </a:lnTo>
                <a:lnTo>
                  <a:pt x="190500" y="1127760"/>
                </a:lnTo>
                <a:lnTo>
                  <a:pt x="320040" y="1043940"/>
                </a:lnTo>
                <a:lnTo>
                  <a:pt x="548640" y="861060"/>
                </a:lnTo>
                <a:lnTo>
                  <a:pt x="590550" y="720090"/>
                </a:lnTo>
                <a:lnTo>
                  <a:pt x="727710" y="609600"/>
                </a:lnTo>
                <a:lnTo>
                  <a:pt x="777240" y="537210"/>
                </a:lnTo>
                <a:lnTo>
                  <a:pt x="826770" y="449580"/>
                </a:lnTo>
                <a:lnTo>
                  <a:pt x="811530" y="381000"/>
                </a:lnTo>
                <a:lnTo>
                  <a:pt x="731520" y="293370"/>
                </a:lnTo>
                <a:lnTo>
                  <a:pt x="864870" y="156210"/>
                </a:lnTo>
                <a:lnTo>
                  <a:pt x="906780" y="91440"/>
                </a:lnTo>
                <a:lnTo>
                  <a:pt x="960120" y="22860"/>
                </a:lnTo>
                <a:lnTo>
                  <a:pt x="105156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40000"/>
            </a:schemeClr>
          </a:solidFill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pSp>
        <p:nvGrpSpPr>
          <p:cNvPr id="19" name="18 Grupo"/>
          <p:cNvGrpSpPr/>
          <p:nvPr/>
        </p:nvGrpSpPr>
        <p:grpSpPr>
          <a:xfrm>
            <a:off x="-63944" y="-9096"/>
            <a:ext cx="9196530" cy="5998805"/>
            <a:chOff x="-63944" y="-9096"/>
            <a:chExt cx="9196530" cy="5998805"/>
          </a:xfrm>
        </p:grpSpPr>
        <p:pic>
          <p:nvPicPr>
            <p:cNvPr id="2" name="Picture 2" descr="C:\Users\Aldo Alonso Bermal\Desktop\barrio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" y="1664216"/>
              <a:ext cx="9128953" cy="432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17 Grupo"/>
            <p:cNvGrpSpPr/>
            <p:nvPr/>
          </p:nvGrpSpPr>
          <p:grpSpPr>
            <a:xfrm>
              <a:off x="-63944" y="-9096"/>
              <a:ext cx="5326305" cy="1728192"/>
              <a:chOff x="-63944" y="-9096"/>
              <a:chExt cx="5326305" cy="1728192"/>
            </a:xfrm>
          </p:grpSpPr>
          <p:pic>
            <p:nvPicPr>
              <p:cNvPr id="16" name="Picture 22" descr="dando forma a un grupo de edificios_pag 334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4169" y="-9096"/>
                <a:ext cx="1728192" cy="1728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19 CuadroTexto"/>
              <p:cNvSpPr txBox="1"/>
              <p:nvPr/>
            </p:nvSpPr>
            <p:spPr>
              <a:xfrm>
                <a:off x="-63944" y="206976"/>
                <a:ext cx="3600400" cy="1502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lnSpc>
                    <a:spcPts val="4000"/>
                  </a:lnSpc>
                  <a:defRPr sz="8800" b="1">
                    <a:solidFill>
                      <a:srgbClr val="0070C0"/>
                    </a:solidFill>
                    <a:latin typeface="gobCL" pitchFamily="50" charset="0"/>
                  </a:defRPr>
                </a:lvl1pPr>
              </a:lstStyle>
              <a:p>
                <a:pPr>
                  <a:lnSpc>
                    <a:spcPts val="5500"/>
                  </a:lnSpc>
                </a:pPr>
                <a:r>
                  <a:rPr lang="es-CL" dirty="0"/>
                  <a:t>barrio</a:t>
                </a:r>
                <a:endParaRPr lang="es-ES" dirty="0"/>
              </a:p>
            </p:txBody>
          </p:sp>
        </p:grpSp>
      </p:grpSp>
      <p:grpSp>
        <p:nvGrpSpPr>
          <p:cNvPr id="3" name="2 Grupo"/>
          <p:cNvGrpSpPr/>
          <p:nvPr/>
        </p:nvGrpSpPr>
        <p:grpSpPr>
          <a:xfrm>
            <a:off x="188567" y="-87768"/>
            <a:ext cx="9198913" cy="5801829"/>
            <a:chOff x="-66014" y="-68912"/>
            <a:chExt cx="9198913" cy="5801829"/>
          </a:xfrm>
        </p:grpSpPr>
        <p:pic>
          <p:nvPicPr>
            <p:cNvPr id="3078" name="Picture 6" descr="C:\Users\Aldo Alonso Bermal\Desktop\vivienda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1" y="1412776"/>
              <a:ext cx="9117658" cy="432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22 CuadroTexto"/>
            <p:cNvSpPr txBox="1"/>
            <p:nvPr/>
          </p:nvSpPr>
          <p:spPr>
            <a:xfrm>
              <a:off x="-66014" y="206976"/>
              <a:ext cx="4584294" cy="1502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ts val="4000"/>
                </a:lnSpc>
                <a:defRPr sz="8800" b="1">
                  <a:solidFill>
                    <a:srgbClr val="0070C0"/>
                  </a:solidFill>
                  <a:latin typeface="gobCL" pitchFamily="50" charset="0"/>
                </a:defRPr>
              </a:lvl1pPr>
            </a:lstStyle>
            <a:p>
              <a:pPr>
                <a:lnSpc>
                  <a:spcPts val="5500"/>
                </a:lnSpc>
              </a:pPr>
              <a:r>
                <a:rPr lang="es-CL" dirty="0" smtClean="0"/>
                <a:t>vivienda</a:t>
              </a:r>
              <a:endParaRPr lang="es-ES" dirty="0"/>
            </a:p>
          </p:txBody>
        </p:sp>
        <p:pic>
          <p:nvPicPr>
            <p:cNvPr id="24" name="Picture 2" descr="C:\Users\Aldo Alonso Bermal\Desktop\vivienda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7414" y="-68912"/>
              <a:ext cx="1626714" cy="1629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26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4" t="19836" r="10347" b="12563"/>
          <a:stretch/>
        </p:blipFill>
        <p:spPr bwMode="auto">
          <a:xfrm>
            <a:off x="4037546" y="1052736"/>
            <a:ext cx="514296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79512" y="476672"/>
            <a:ext cx="6081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b="1" dirty="0" smtClean="0">
                <a:solidFill>
                  <a:schemeClr val="bg1"/>
                </a:solidFill>
              </a:rPr>
              <a:t>PROGRAMA DE INTEGRACIÓN SOCIAL D.S.116</a:t>
            </a:r>
            <a:r>
              <a:rPr lang="es-CL" dirty="0" smtClean="0">
                <a:solidFill>
                  <a:schemeClr val="bg1"/>
                </a:solidFill>
              </a:rPr>
              <a:t>,</a:t>
            </a:r>
            <a:endParaRPr lang="es-CL" dirty="0"/>
          </a:p>
        </p:txBody>
      </p:sp>
      <p:sp>
        <p:nvSpPr>
          <p:cNvPr id="7" name="6 Rectángulo"/>
          <p:cNvSpPr/>
          <p:nvPr/>
        </p:nvSpPr>
        <p:spPr>
          <a:xfrm>
            <a:off x="35496" y="1052736"/>
            <a:ext cx="4954318" cy="5632311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45 proyectos habitacionales seleccionados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42 proyectos habitacionales DS 116 vigentes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40 proyectos iniciados (95%)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7.855 viviendas en 10 comunas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Inversión estimada total de $ 220 mil millones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19 mil puestos de trabajo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C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CL" sz="1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C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CL" sz="1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CL" sz="1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76% de las viviendas (5.952) para familias                           de sectores medios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CL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24% de las viviendas (1.903) para familias  vulnerables</a:t>
            </a:r>
            <a:endParaRPr lang="es-CL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55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86186" y="188640"/>
            <a:ext cx="69847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PROGRAMA HABITACIONAL REGULAR AÑO 2016 </a:t>
            </a:r>
          </a:p>
          <a:p>
            <a:pPr algn="ctr"/>
            <a:r>
              <a:rPr lang="es-CL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REGION DEL BIOBIO</a:t>
            </a:r>
            <a:endParaRPr lang="es-CL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L" sz="1600" dirty="0"/>
              <a:t> 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264782" cy="278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2026710"/>
              </p:ext>
            </p:extLst>
          </p:nvPr>
        </p:nvGraphicFramePr>
        <p:xfrm>
          <a:off x="1138782" y="383681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792612"/>
              </p:ext>
            </p:extLst>
          </p:nvPr>
        </p:nvGraphicFramePr>
        <p:xfrm>
          <a:off x="395536" y="3905180"/>
          <a:ext cx="5004048" cy="2986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6243502"/>
              </p:ext>
            </p:extLst>
          </p:nvPr>
        </p:nvGraphicFramePr>
        <p:xfrm>
          <a:off x="4355976" y="3905180"/>
          <a:ext cx="5004048" cy="292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5978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08193" y="408367"/>
            <a:ext cx="763284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MX" sz="3600" b="1" spc="70" dirty="0" smtClean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Énfasis Lineamientos </a:t>
            </a:r>
            <a:endParaRPr lang="es-MX" sz="3600" b="1" spc="70" dirty="0">
              <a:solidFill>
                <a:schemeClr val="bg1"/>
              </a:solidFill>
              <a:latin typeface="Century Gothic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s-MX" sz="1600" b="1" dirty="0">
              <a:solidFill>
                <a:srgbClr val="FF7D25"/>
              </a:solidFill>
              <a:latin typeface="Century Gothic" panose="020B0502020202020204" pitchFamily="34" charset="0"/>
            </a:endParaRPr>
          </a:p>
          <a:p>
            <a:r>
              <a:rPr lang="es-CL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Ciudades equitativas, justas e integradas socialmente</a:t>
            </a:r>
          </a:p>
          <a:p>
            <a:endParaRPr lang="es-CL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CL" sz="2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L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Ciudades </a:t>
            </a:r>
            <a:r>
              <a:rPr lang="es-CL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con identidad</a:t>
            </a:r>
          </a:p>
          <a:p>
            <a:endParaRPr lang="es-CL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CL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L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Garantías </a:t>
            </a:r>
            <a:r>
              <a:rPr lang="es-CL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Territoriales, </a:t>
            </a:r>
            <a:r>
              <a:rPr lang="es-CL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estándares </a:t>
            </a:r>
            <a:r>
              <a:rPr lang="es-CL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de equidad urbana sobre la base de los </a:t>
            </a:r>
            <a:r>
              <a:rPr lang="es-CL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déficit </a:t>
            </a:r>
            <a:r>
              <a:rPr lang="es-CL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de calidad de vida</a:t>
            </a:r>
          </a:p>
          <a:p>
            <a:endParaRPr lang="es-CL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CL" sz="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L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Ordenamiento </a:t>
            </a:r>
            <a:r>
              <a:rPr lang="es-CL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territorial con Participación ciudadana</a:t>
            </a:r>
          </a:p>
          <a:p>
            <a:endParaRPr lang="es-CL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CL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5558" y="1239621"/>
            <a:ext cx="4500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s-C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05558" y="2780928"/>
            <a:ext cx="4500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36739" y="4077072"/>
            <a:ext cx="4500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5558" y="5661248"/>
            <a:ext cx="4500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CL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637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08193" y="408367"/>
            <a:ext cx="763284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MX" sz="3600" b="1" spc="70" dirty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DESAFIOS: 2016 </a:t>
            </a:r>
            <a:r>
              <a:rPr lang="es-MX" sz="3600" b="1" spc="70" dirty="0" smtClean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-2018</a:t>
            </a:r>
            <a:endParaRPr lang="es-MX" sz="3600" b="1" spc="70" dirty="0">
              <a:solidFill>
                <a:schemeClr val="bg1"/>
              </a:solidFill>
              <a:latin typeface="Century Gothic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s-MX" sz="1600" b="1" dirty="0">
              <a:solidFill>
                <a:srgbClr val="FF7D25"/>
              </a:solidFill>
              <a:latin typeface="Century Gothic" panose="020B0502020202020204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Reactivación Económica: DS 116 con 43 proyectos en desarrollo en la región de un total de 115 proyectos a nivel nacional.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endParaRPr lang="es-C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Programa </a:t>
            </a:r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Chile Área Verde: Con 4 parques en la </a:t>
            </a:r>
            <a:r>
              <a:rPr lang="es-C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región de un total de 30 a nivel nacional.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 </a:t>
            </a:r>
            <a:endParaRPr lang="es-C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/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Plan de Ciclovías: </a:t>
            </a:r>
            <a:r>
              <a:rPr lang="es-C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46 km dentro del periodo de Gobierno.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s-C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Avanzar en la Descongestión </a:t>
            </a:r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Vial Gran Concepción</a:t>
            </a:r>
          </a:p>
          <a:p>
            <a:endParaRPr lang="es-CL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Puesta </a:t>
            </a:r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en marcha y desarrollo del Programa de Habitabilidad rural y Plan de Descontaminación Atmosférica (PDA</a:t>
            </a:r>
            <a:r>
              <a:rPr lang="es-C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).</a:t>
            </a:r>
          </a:p>
          <a:p>
            <a:endParaRPr lang="es-CL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Atención a 20 nuevos Barrios en el marco del programa Quiero Mi Barrio</a:t>
            </a:r>
            <a:r>
              <a:rPr lang="es-CL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s-CL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5558" y="1239621"/>
            <a:ext cx="4500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s-C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05558" y="2060848"/>
            <a:ext cx="4500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05558" y="2852936"/>
            <a:ext cx="4500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05558" y="3573016"/>
            <a:ext cx="4500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CL" dirty="0"/>
              <a:t>4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05558" y="4356393"/>
            <a:ext cx="4500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CL" dirty="0" smtClean="0"/>
              <a:t>5</a:t>
            </a:r>
            <a:endParaRPr lang="es-CL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05558" y="5220489"/>
            <a:ext cx="45001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CL" dirty="0" smtClean="0"/>
              <a:t>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979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uarios\abermal\Desktop\PEGIR Biobío\Ciuda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2" b="19753"/>
          <a:stretch/>
        </p:blipFill>
        <p:spPr bwMode="auto">
          <a:xfrm>
            <a:off x="-51868" y="2492896"/>
            <a:ext cx="9160372" cy="336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5496" y="332656"/>
            <a:ext cx="5472608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s-CL" sz="5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c</a:t>
            </a:r>
            <a:r>
              <a:rPr lang="es-CL" sz="54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iudad </a:t>
            </a:r>
          </a:p>
          <a:p>
            <a:pPr>
              <a:lnSpc>
                <a:spcPts val="5500"/>
              </a:lnSpc>
            </a:pPr>
            <a:r>
              <a:rPr lang="es-CL" sz="54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y </a:t>
            </a:r>
          </a:p>
          <a:p>
            <a:pPr>
              <a:lnSpc>
                <a:spcPts val="5500"/>
              </a:lnSpc>
            </a:pPr>
            <a:r>
              <a:rPr lang="es-CL" sz="54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territorio</a:t>
            </a:r>
          </a:p>
        </p:txBody>
      </p:sp>
      <p:pic>
        <p:nvPicPr>
          <p:cNvPr id="5122" name="Picture 2" descr="C:\Users\Aldo Alonso Bermal\Desktop\Imagen1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0" y="5224642"/>
            <a:ext cx="1944216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80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9"/>
          <p:cNvSpPr>
            <a:spLocks noChangeArrowheads="1"/>
          </p:cNvSpPr>
          <p:nvPr/>
        </p:nvSpPr>
        <p:spPr bwMode="auto">
          <a:xfrm>
            <a:off x="3203848" y="44624"/>
            <a:ext cx="3600400" cy="584775"/>
          </a:xfrm>
          <a:prstGeom prst="rect">
            <a:avLst/>
          </a:prstGeom>
          <a:solidFill>
            <a:schemeClr val="tx1"/>
          </a:solidFill>
          <a:extLst/>
        </p:spPr>
        <p:txBody>
          <a:bodyPr wrap="square" rtlCol="0">
            <a:spAutoFit/>
          </a:bodyPr>
          <a:lstStyle/>
          <a:p>
            <a:pPr algn="r" eaLnBrk="0" hangingPunct="0"/>
            <a:r>
              <a:rPr lang="es-ES" sz="1600" b="1" spc="70" dirty="0" smtClean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PROGRAMA DE </a:t>
            </a:r>
          </a:p>
          <a:p>
            <a:pPr algn="r" eaLnBrk="0" hangingPunct="0"/>
            <a:r>
              <a:rPr lang="es-ES" sz="1600" b="1" spc="70" dirty="0" smtClean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VIALIDAD URBANA</a:t>
            </a:r>
            <a:endParaRPr lang="es-ES" sz="1600" b="1" spc="70" dirty="0">
              <a:solidFill>
                <a:schemeClr val="bg1"/>
              </a:solidFill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08079" y="670445"/>
            <a:ext cx="36103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 eaLnBrk="0" hangingPunct="0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s-CL" sz="1200" b="0" dirty="0">
                <a:solidFill>
                  <a:schemeClr val="bg1">
                    <a:lumMod val="95000"/>
                  </a:schemeClr>
                </a:solidFill>
              </a:rPr>
              <a:t>G</a:t>
            </a:r>
            <a:r>
              <a:rPr lang="es-CL" sz="1200" b="0" dirty="0" smtClean="0">
                <a:solidFill>
                  <a:schemeClr val="bg1">
                    <a:lumMod val="95000"/>
                  </a:schemeClr>
                </a:solidFill>
              </a:rPr>
              <a:t>raves </a:t>
            </a:r>
            <a:r>
              <a:rPr lang="es-CL" sz="1200" b="0" dirty="0">
                <a:solidFill>
                  <a:schemeClr val="bg1">
                    <a:lumMod val="95000"/>
                  </a:schemeClr>
                </a:solidFill>
              </a:rPr>
              <a:t>problemas de congestión </a:t>
            </a:r>
            <a:r>
              <a:rPr lang="es-CL" sz="1200" b="0" dirty="0" smtClean="0">
                <a:solidFill>
                  <a:schemeClr val="bg1">
                    <a:lumMod val="95000"/>
                  </a:schemeClr>
                </a:solidFill>
              </a:rPr>
              <a:t>vehicular de </a:t>
            </a:r>
            <a:r>
              <a:rPr lang="es-CL" sz="1200" b="0" dirty="0">
                <a:solidFill>
                  <a:schemeClr val="bg1">
                    <a:lumMod val="95000"/>
                  </a:schemeClr>
                </a:solidFill>
              </a:rPr>
              <a:t>San Pedro de la Paz (Medida 25 Presidenta de la República).</a:t>
            </a:r>
          </a:p>
          <a:p>
            <a:endParaRPr lang="es-CL" sz="600" b="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CL" sz="1200" b="0" dirty="0">
                <a:solidFill>
                  <a:schemeClr val="bg1">
                    <a:lumMod val="95000"/>
                  </a:schemeClr>
                </a:solidFill>
              </a:rPr>
              <a:t>Terminar </a:t>
            </a:r>
            <a:r>
              <a:rPr lang="es-CL" sz="1200" b="0" dirty="0" smtClean="0">
                <a:solidFill>
                  <a:schemeClr val="bg1">
                    <a:lumMod val="95000"/>
                  </a:schemeClr>
                </a:solidFill>
              </a:rPr>
              <a:t>Corredores  </a:t>
            </a:r>
            <a:r>
              <a:rPr lang="es-CL" sz="1200" b="0" dirty="0">
                <a:solidFill>
                  <a:schemeClr val="bg1">
                    <a:lumMod val="95000"/>
                  </a:schemeClr>
                </a:solidFill>
              </a:rPr>
              <a:t>de Transporte Público de </a:t>
            </a:r>
            <a:r>
              <a:rPr lang="es-CL" sz="1200" b="0" dirty="0" smtClean="0">
                <a:solidFill>
                  <a:schemeClr val="bg1">
                    <a:lumMod val="95000"/>
                  </a:schemeClr>
                </a:solidFill>
              </a:rPr>
              <a:t>Coronel y de Concepción Talcahuano y Hualpen</a:t>
            </a:r>
            <a:endParaRPr lang="es-CL" sz="1200" b="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L" sz="6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84771" y="422238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s-CL" sz="1400" i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ヒラギノ角ゴ Pro W3"/>
                <a:cs typeface="Verdana" pitchFamily="34" charset="0"/>
              </a:rPr>
              <a:t>Situación actual</a:t>
            </a:r>
            <a:endParaRPr lang="es-CL" sz="1400" b="1" i="1" dirty="0">
              <a:solidFill>
                <a:schemeClr val="bg1">
                  <a:lumMod val="65000"/>
                </a:schemeClr>
              </a:solidFill>
              <a:latin typeface="Verdana" pitchFamily="34" charset="0"/>
              <a:ea typeface="ヒラギノ角ゴ Pro W3"/>
              <a:cs typeface="Verdana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710492" y="5233565"/>
            <a:ext cx="43260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 eaLnBrk="0" hangingPunct="0"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b="1" dirty="0" smtClean="0">
                <a:solidFill>
                  <a:schemeClr val="bg1">
                    <a:lumMod val="95000"/>
                  </a:schemeClr>
                </a:solidFill>
              </a:rPr>
              <a:t>Mejoramiento </a:t>
            </a:r>
            <a:r>
              <a:rPr lang="es-CL" sz="1200" b="1" dirty="0">
                <a:solidFill>
                  <a:schemeClr val="bg1">
                    <a:lumMod val="95000"/>
                  </a:schemeClr>
                </a:solidFill>
              </a:rPr>
              <a:t>Interconexión Vial San Pedro de la </a:t>
            </a:r>
            <a:r>
              <a:rPr lang="es-CL" sz="1200" b="1" dirty="0" smtClean="0">
                <a:solidFill>
                  <a:schemeClr val="bg1">
                    <a:lumMod val="95000"/>
                  </a:schemeClr>
                </a:solidFill>
              </a:rPr>
              <a:t>Paz- Costanera Mar,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b="1" dirty="0" smtClean="0">
                <a:solidFill>
                  <a:schemeClr val="bg1">
                    <a:lumMod val="95000"/>
                  </a:schemeClr>
                </a:solidFill>
              </a:rPr>
              <a:t>Corredor Transporte Público Coronel </a:t>
            </a:r>
            <a:r>
              <a:rPr lang="es-CL" sz="1200" b="1" dirty="0">
                <a:solidFill>
                  <a:schemeClr val="bg1">
                    <a:lumMod val="95000"/>
                  </a:schemeClr>
                </a:solidFill>
              </a:rPr>
              <a:t>Tramo </a:t>
            </a:r>
            <a:r>
              <a:rPr lang="es-CL" sz="1200" b="1" dirty="0" smtClean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b="1" dirty="0" smtClean="0">
                <a:solidFill>
                  <a:schemeClr val="bg1">
                    <a:lumMod val="95000"/>
                  </a:schemeClr>
                </a:solidFill>
              </a:rPr>
              <a:t>Corredor </a:t>
            </a:r>
            <a:r>
              <a:rPr lang="es-CL" sz="1200" b="1" dirty="0">
                <a:solidFill>
                  <a:schemeClr val="bg1">
                    <a:lumMod val="95000"/>
                  </a:schemeClr>
                </a:solidFill>
              </a:rPr>
              <a:t>Transporte Público </a:t>
            </a:r>
            <a:r>
              <a:rPr lang="es-CL" sz="1200" b="1" dirty="0" smtClean="0">
                <a:solidFill>
                  <a:schemeClr val="bg1">
                    <a:lumMod val="95000"/>
                  </a:schemeClr>
                </a:solidFill>
              </a:rPr>
              <a:t>Talcahuano, Hualpén y Concepción</a:t>
            </a:r>
            <a:endParaRPr lang="es-CL" sz="1200" b="1" dirty="0">
              <a:solidFill>
                <a:schemeClr val="bg1">
                  <a:lumMod val="9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L" sz="12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L" sz="12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CL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9" y="2159253"/>
            <a:ext cx="4120853" cy="213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18 Grupo"/>
          <p:cNvGrpSpPr/>
          <p:nvPr/>
        </p:nvGrpSpPr>
        <p:grpSpPr>
          <a:xfrm>
            <a:off x="4798184" y="807120"/>
            <a:ext cx="4345816" cy="4192097"/>
            <a:chOff x="4798184" y="931324"/>
            <a:chExt cx="4345816" cy="4192097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1"/>
            <a:stretch/>
          </p:blipFill>
          <p:spPr bwMode="auto">
            <a:xfrm>
              <a:off x="4798184" y="931324"/>
              <a:ext cx="4345816" cy="4192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14 Forma libre"/>
            <p:cNvSpPr/>
            <p:nvPr/>
          </p:nvSpPr>
          <p:spPr>
            <a:xfrm>
              <a:off x="5598160" y="934720"/>
              <a:ext cx="599440" cy="187960"/>
            </a:xfrm>
            <a:custGeom>
              <a:avLst/>
              <a:gdLst>
                <a:gd name="connsiteX0" fmla="*/ 0 w 599440"/>
                <a:gd name="connsiteY0" fmla="*/ 0 h 187960"/>
                <a:gd name="connsiteX1" fmla="*/ 223520 w 599440"/>
                <a:gd name="connsiteY1" fmla="*/ 20320 h 187960"/>
                <a:gd name="connsiteX2" fmla="*/ 599440 w 599440"/>
                <a:gd name="connsiteY2" fmla="*/ 182880 h 187960"/>
                <a:gd name="connsiteX3" fmla="*/ 457200 w 599440"/>
                <a:gd name="connsiteY3" fmla="*/ 187960 h 187960"/>
                <a:gd name="connsiteX4" fmla="*/ 279400 w 599440"/>
                <a:gd name="connsiteY4" fmla="*/ 81280 h 187960"/>
                <a:gd name="connsiteX5" fmla="*/ 71120 w 599440"/>
                <a:gd name="connsiteY5" fmla="*/ 15240 h 187960"/>
                <a:gd name="connsiteX6" fmla="*/ 0 w 599440"/>
                <a:gd name="connsiteY6" fmla="*/ 0 h 18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440" h="187960">
                  <a:moveTo>
                    <a:pt x="0" y="0"/>
                  </a:moveTo>
                  <a:lnTo>
                    <a:pt x="223520" y="20320"/>
                  </a:lnTo>
                  <a:lnTo>
                    <a:pt x="599440" y="182880"/>
                  </a:lnTo>
                  <a:lnTo>
                    <a:pt x="457200" y="187960"/>
                  </a:lnTo>
                  <a:lnTo>
                    <a:pt x="279400" y="81280"/>
                  </a:lnTo>
                  <a:lnTo>
                    <a:pt x="71120" y="15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16" name="15 Forma libre"/>
            <p:cNvSpPr/>
            <p:nvPr/>
          </p:nvSpPr>
          <p:spPr>
            <a:xfrm>
              <a:off x="6131560" y="1178560"/>
              <a:ext cx="452120" cy="873760"/>
            </a:xfrm>
            <a:custGeom>
              <a:avLst/>
              <a:gdLst>
                <a:gd name="connsiteX0" fmla="*/ 76200 w 452120"/>
                <a:gd name="connsiteY0" fmla="*/ 0 h 873760"/>
                <a:gd name="connsiteX1" fmla="*/ 248920 w 452120"/>
                <a:gd name="connsiteY1" fmla="*/ 86360 h 873760"/>
                <a:gd name="connsiteX2" fmla="*/ 345440 w 452120"/>
                <a:gd name="connsiteY2" fmla="*/ 502920 h 873760"/>
                <a:gd name="connsiteX3" fmla="*/ 391160 w 452120"/>
                <a:gd name="connsiteY3" fmla="*/ 533400 h 873760"/>
                <a:gd name="connsiteX4" fmla="*/ 355600 w 452120"/>
                <a:gd name="connsiteY4" fmla="*/ 650240 h 873760"/>
                <a:gd name="connsiteX5" fmla="*/ 452120 w 452120"/>
                <a:gd name="connsiteY5" fmla="*/ 873760 h 873760"/>
                <a:gd name="connsiteX6" fmla="*/ 284480 w 452120"/>
                <a:gd name="connsiteY6" fmla="*/ 817880 h 873760"/>
                <a:gd name="connsiteX7" fmla="*/ 264160 w 452120"/>
                <a:gd name="connsiteY7" fmla="*/ 690880 h 873760"/>
                <a:gd name="connsiteX8" fmla="*/ 228600 w 452120"/>
                <a:gd name="connsiteY8" fmla="*/ 650240 h 873760"/>
                <a:gd name="connsiteX9" fmla="*/ 254000 w 452120"/>
                <a:gd name="connsiteY9" fmla="*/ 467360 h 873760"/>
                <a:gd name="connsiteX10" fmla="*/ 223520 w 452120"/>
                <a:gd name="connsiteY10" fmla="*/ 426720 h 873760"/>
                <a:gd name="connsiteX11" fmla="*/ 218440 w 452120"/>
                <a:gd name="connsiteY11" fmla="*/ 309880 h 873760"/>
                <a:gd name="connsiteX12" fmla="*/ 116840 w 452120"/>
                <a:gd name="connsiteY12" fmla="*/ 187960 h 873760"/>
                <a:gd name="connsiteX13" fmla="*/ 0 w 452120"/>
                <a:gd name="connsiteY13" fmla="*/ 0 h 873760"/>
                <a:gd name="connsiteX14" fmla="*/ 76200 w 452120"/>
                <a:gd name="connsiteY14" fmla="*/ 0 h 87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52120" h="873760">
                  <a:moveTo>
                    <a:pt x="76200" y="0"/>
                  </a:moveTo>
                  <a:lnTo>
                    <a:pt x="248920" y="86360"/>
                  </a:lnTo>
                  <a:lnTo>
                    <a:pt x="345440" y="502920"/>
                  </a:lnTo>
                  <a:lnTo>
                    <a:pt x="391160" y="533400"/>
                  </a:lnTo>
                  <a:lnTo>
                    <a:pt x="355600" y="650240"/>
                  </a:lnTo>
                  <a:lnTo>
                    <a:pt x="452120" y="873760"/>
                  </a:lnTo>
                  <a:lnTo>
                    <a:pt x="284480" y="817880"/>
                  </a:lnTo>
                  <a:lnTo>
                    <a:pt x="264160" y="690880"/>
                  </a:lnTo>
                  <a:lnTo>
                    <a:pt x="228600" y="650240"/>
                  </a:lnTo>
                  <a:lnTo>
                    <a:pt x="254000" y="467360"/>
                  </a:lnTo>
                  <a:lnTo>
                    <a:pt x="223520" y="426720"/>
                  </a:lnTo>
                  <a:lnTo>
                    <a:pt x="218440" y="309880"/>
                  </a:lnTo>
                  <a:lnTo>
                    <a:pt x="116840" y="187960"/>
                  </a:lnTo>
                  <a:lnTo>
                    <a:pt x="0" y="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2D05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17" name="16 Forma libre"/>
            <p:cNvSpPr/>
            <p:nvPr/>
          </p:nvSpPr>
          <p:spPr>
            <a:xfrm>
              <a:off x="6477000" y="2067560"/>
              <a:ext cx="386080" cy="208280"/>
            </a:xfrm>
            <a:custGeom>
              <a:avLst/>
              <a:gdLst>
                <a:gd name="connsiteX0" fmla="*/ 182880 w 386080"/>
                <a:gd name="connsiteY0" fmla="*/ 10160 h 203200"/>
                <a:gd name="connsiteX1" fmla="*/ 254000 w 386080"/>
                <a:gd name="connsiteY1" fmla="*/ 0 h 203200"/>
                <a:gd name="connsiteX2" fmla="*/ 335280 w 386080"/>
                <a:gd name="connsiteY2" fmla="*/ 0 h 203200"/>
                <a:gd name="connsiteX3" fmla="*/ 386080 w 386080"/>
                <a:gd name="connsiteY3" fmla="*/ 45720 h 203200"/>
                <a:gd name="connsiteX4" fmla="*/ 355600 w 386080"/>
                <a:gd name="connsiteY4" fmla="*/ 152400 h 203200"/>
                <a:gd name="connsiteX5" fmla="*/ 375920 w 386080"/>
                <a:gd name="connsiteY5" fmla="*/ 187960 h 203200"/>
                <a:gd name="connsiteX6" fmla="*/ 309880 w 386080"/>
                <a:gd name="connsiteY6" fmla="*/ 203200 h 203200"/>
                <a:gd name="connsiteX7" fmla="*/ 223520 w 386080"/>
                <a:gd name="connsiteY7" fmla="*/ 182880 h 203200"/>
                <a:gd name="connsiteX8" fmla="*/ 106680 w 386080"/>
                <a:gd name="connsiteY8" fmla="*/ 142240 h 203200"/>
                <a:gd name="connsiteX9" fmla="*/ 0 w 386080"/>
                <a:gd name="connsiteY9" fmla="*/ 15240 h 203200"/>
                <a:gd name="connsiteX0" fmla="*/ 182880 w 386080"/>
                <a:gd name="connsiteY0" fmla="*/ 10160 h 203200"/>
                <a:gd name="connsiteX1" fmla="*/ 177800 w 386080"/>
                <a:gd name="connsiteY1" fmla="*/ 5080 h 203200"/>
                <a:gd name="connsiteX2" fmla="*/ 254000 w 386080"/>
                <a:gd name="connsiteY2" fmla="*/ 0 h 203200"/>
                <a:gd name="connsiteX3" fmla="*/ 335280 w 386080"/>
                <a:gd name="connsiteY3" fmla="*/ 0 h 203200"/>
                <a:gd name="connsiteX4" fmla="*/ 386080 w 386080"/>
                <a:gd name="connsiteY4" fmla="*/ 45720 h 203200"/>
                <a:gd name="connsiteX5" fmla="*/ 355600 w 386080"/>
                <a:gd name="connsiteY5" fmla="*/ 152400 h 203200"/>
                <a:gd name="connsiteX6" fmla="*/ 375920 w 386080"/>
                <a:gd name="connsiteY6" fmla="*/ 187960 h 203200"/>
                <a:gd name="connsiteX7" fmla="*/ 309880 w 386080"/>
                <a:gd name="connsiteY7" fmla="*/ 203200 h 203200"/>
                <a:gd name="connsiteX8" fmla="*/ 223520 w 386080"/>
                <a:gd name="connsiteY8" fmla="*/ 182880 h 203200"/>
                <a:gd name="connsiteX9" fmla="*/ 106680 w 386080"/>
                <a:gd name="connsiteY9" fmla="*/ 142240 h 203200"/>
                <a:gd name="connsiteX10" fmla="*/ 0 w 386080"/>
                <a:gd name="connsiteY10" fmla="*/ 15240 h 203200"/>
                <a:gd name="connsiteX0" fmla="*/ 182880 w 386080"/>
                <a:gd name="connsiteY0" fmla="*/ 142240 h 335280"/>
                <a:gd name="connsiteX1" fmla="*/ 111760 w 386080"/>
                <a:gd name="connsiteY1" fmla="*/ 0 h 335280"/>
                <a:gd name="connsiteX2" fmla="*/ 254000 w 386080"/>
                <a:gd name="connsiteY2" fmla="*/ 132080 h 335280"/>
                <a:gd name="connsiteX3" fmla="*/ 335280 w 386080"/>
                <a:gd name="connsiteY3" fmla="*/ 132080 h 335280"/>
                <a:gd name="connsiteX4" fmla="*/ 386080 w 386080"/>
                <a:gd name="connsiteY4" fmla="*/ 177800 h 335280"/>
                <a:gd name="connsiteX5" fmla="*/ 355600 w 386080"/>
                <a:gd name="connsiteY5" fmla="*/ 284480 h 335280"/>
                <a:gd name="connsiteX6" fmla="*/ 375920 w 386080"/>
                <a:gd name="connsiteY6" fmla="*/ 320040 h 335280"/>
                <a:gd name="connsiteX7" fmla="*/ 309880 w 386080"/>
                <a:gd name="connsiteY7" fmla="*/ 335280 h 335280"/>
                <a:gd name="connsiteX8" fmla="*/ 223520 w 386080"/>
                <a:gd name="connsiteY8" fmla="*/ 314960 h 335280"/>
                <a:gd name="connsiteX9" fmla="*/ 106680 w 386080"/>
                <a:gd name="connsiteY9" fmla="*/ 274320 h 335280"/>
                <a:gd name="connsiteX10" fmla="*/ 0 w 386080"/>
                <a:gd name="connsiteY10" fmla="*/ 147320 h 335280"/>
                <a:gd name="connsiteX0" fmla="*/ 152400 w 386080"/>
                <a:gd name="connsiteY0" fmla="*/ 193040 h 335280"/>
                <a:gd name="connsiteX1" fmla="*/ 111760 w 386080"/>
                <a:gd name="connsiteY1" fmla="*/ 0 h 335280"/>
                <a:gd name="connsiteX2" fmla="*/ 254000 w 386080"/>
                <a:gd name="connsiteY2" fmla="*/ 132080 h 335280"/>
                <a:gd name="connsiteX3" fmla="*/ 335280 w 386080"/>
                <a:gd name="connsiteY3" fmla="*/ 132080 h 335280"/>
                <a:gd name="connsiteX4" fmla="*/ 386080 w 386080"/>
                <a:gd name="connsiteY4" fmla="*/ 177800 h 335280"/>
                <a:gd name="connsiteX5" fmla="*/ 355600 w 386080"/>
                <a:gd name="connsiteY5" fmla="*/ 284480 h 335280"/>
                <a:gd name="connsiteX6" fmla="*/ 375920 w 386080"/>
                <a:gd name="connsiteY6" fmla="*/ 320040 h 335280"/>
                <a:gd name="connsiteX7" fmla="*/ 309880 w 386080"/>
                <a:gd name="connsiteY7" fmla="*/ 335280 h 335280"/>
                <a:gd name="connsiteX8" fmla="*/ 223520 w 386080"/>
                <a:gd name="connsiteY8" fmla="*/ 314960 h 335280"/>
                <a:gd name="connsiteX9" fmla="*/ 106680 w 386080"/>
                <a:gd name="connsiteY9" fmla="*/ 274320 h 335280"/>
                <a:gd name="connsiteX10" fmla="*/ 0 w 386080"/>
                <a:gd name="connsiteY10" fmla="*/ 147320 h 335280"/>
                <a:gd name="connsiteX0" fmla="*/ 152400 w 386080"/>
                <a:gd name="connsiteY0" fmla="*/ 66040 h 208280"/>
                <a:gd name="connsiteX1" fmla="*/ 172720 w 386080"/>
                <a:gd name="connsiteY1" fmla="*/ 0 h 208280"/>
                <a:gd name="connsiteX2" fmla="*/ 254000 w 386080"/>
                <a:gd name="connsiteY2" fmla="*/ 5080 h 208280"/>
                <a:gd name="connsiteX3" fmla="*/ 335280 w 386080"/>
                <a:gd name="connsiteY3" fmla="*/ 5080 h 208280"/>
                <a:gd name="connsiteX4" fmla="*/ 386080 w 386080"/>
                <a:gd name="connsiteY4" fmla="*/ 50800 h 208280"/>
                <a:gd name="connsiteX5" fmla="*/ 355600 w 386080"/>
                <a:gd name="connsiteY5" fmla="*/ 157480 h 208280"/>
                <a:gd name="connsiteX6" fmla="*/ 375920 w 386080"/>
                <a:gd name="connsiteY6" fmla="*/ 193040 h 208280"/>
                <a:gd name="connsiteX7" fmla="*/ 309880 w 386080"/>
                <a:gd name="connsiteY7" fmla="*/ 208280 h 208280"/>
                <a:gd name="connsiteX8" fmla="*/ 223520 w 386080"/>
                <a:gd name="connsiteY8" fmla="*/ 187960 h 208280"/>
                <a:gd name="connsiteX9" fmla="*/ 106680 w 386080"/>
                <a:gd name="connsiteY9" fmla="*/ 147320 h 208280"/>
                <a:gd name="connsiteX10" fmla="*/ 0 w 386080"/>
                <a:gd name="connsiteY10" fmla="*/ 20320 h 208280"/>
                <a:gd name="connsiteX0" fmla="*/ 152400 w 386080"/>
                <a:gd name="connsiteY0" fmla="*/ 66040 h 208280"/>
                <a:gd name="connsiteX1" fmla="*/ 172720 w 386080"/>
                <a:gd name="connsiteY1" fmla="*/ 0 h 208280"/>
                <a:gd name="connsiteX2" fmla="*/ 254000 w 386080"/>
                <a:gd name="connsiteY2" fmla="*/ 5080 h 208280"/>
                <a:gd name="connsiteX3" fmla="*/ 335280 w 386080"/>
                <a:gd name="connsiteY3" fmla="*/ 5080 h 208280"/>
                <a:gd name="connsiteX4" fmla="*/ 386080 w 386080"/>
                <a:gd name="connsiteY4" fmla="*/ 50800 h 208280"/>
                <a:gd name="connsiteX5" fmla="*/ 355600 w 386080"/>
                <a:gd name="connsiteY5" fmla="*/ 157480 h 208280"/>
                <a:gd name="connsiteX6" fmla="*/ 375920 w 386080"/>
                <a:gd name="connsiteY6" fmla="*/ 193040 h 208280"/>
                <a:gd name="connsiteX7" fmla="*/ 309880 w 386080"/>
                <a:gd name="connsiteY7" fmla="*/ 208280 h 208280"/>
                <a:gd name="connsiteX8" fmla="*/ 223520 w 386080"/>
                <a:gd name="connsiteY8" fmla="*/ 187960 h 208280"/>
                <a:gd name="connsiteX9" fmla="*/ 106680 w 386080"/>
                <a:gd name="connsiteY9" fmla="*/ 147320 h 208280"/>
                <a:gd name="connsiteX10" fmla="*/ 0 w 386080"/>
                <a:gd name="connsiteY10" fmla="*/ 20320 h 208280"/>
                <a:gd name="connsiteX11" fmla="*/ 152400 w 386080"/>
                <a:gd name="connsiteY11" fmla="*/ 66040 h 20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6080" h="208280">
                  <a:moveTo>
                    <a:pt x="152400" y="66040"/>
                  </a:moveTo>
                  <a:lnTo>
                    <a:pt x="172720" y="0"/>
                  </a:lnTo>
                  <a:lnTo>
                    <a:pt x="254000" y="5080"/>
                  </a:lnTo>
                  <a:lnTo>
                    <a:pt x="335280" y="5080"/>
                  </a:lnTo>
                  <a:lnTo>
                    <a:pt x="386080" y="50800"/>
                  </a:lnTo>
                  <a:lnTo>
                    <a:pt x="355600" y="157480"/>
                  </a:lnTo>
                  <a:lnTo>
                    <a:pt x="375920" y="193040"/>
                  </a:lnTo>
                  <a:lnTo>
                    <a:pt x="309880" y="208280"/>
                  </a:lnTo>
                  <a:lnTo>
                    <a:pt x="223520" y="187960"/>
                  </a:lnTo>
                  <a:lnTo>
                    <a:pt x="106680" y="147320"/>
                  </a:lnTo>
                  <a:lnTo>
                    <a:pt x="0" y="20320"/>
                  </a:lnTo>
                  <a:lnTo>
                    <a:pt x="152400" y="66040"/>
                  </a:lnTo>
                  <a:close/>
                </a:path>
              </a:pathLst>
            </a:custGeom>
            <a:solidFill>
              <a:srgbClr val="92D05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schemeClr val="lt1"/>
                </a:solidFill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6802794" y="2025756"/>
              <a:ext cx="14941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s-CL" sz="1400" b="1" dirty="0" smtClean="0">
                  <a:solidFill>
                    <a:srgbClr val="92D050"/>
                  </a:solidFill>
                  <a:latin typeface="Verdana" pitchFamily="34" charset="0"/>
                  <a:ea typeface="ヒラギノ角ゴ Pro W3"/>
                  <a:cs typeface="Verdana" pitchFamily="34" charset="0"/>
                </a:rPr>
                <a:t>LOS BATROS</a:t>
              </a:r>
              <a:endParaRPr lang="es-CL" sz="1400" b="1" dirty="0">
                <a:solidFill>
                  <a:srgbClr val="92D050"/>
                </a:solidFill>
                <a:latin typeface="Verdana" pitchFamily="34" charset="0"/>
                <a:ea typeface="ヒラギノ角ゴ Pro W3"/>
                <a:cs typeface="Verdana" pitchFamily="34" charset="0"/>
              </a:endParaRPr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107504" y="-171400"/>
            <a:ext cx="833871" cy="1872208"/>
            <a:chOff x="-6288" y="-171400"/>
            <a:chExt cx="833871" cy="1872208"/>
          </a:xfrm>
        </p:grpSpPr>
        <p:sp>
          <p:nvSpPr>
            <p:cNvPr id="25" name="24 Rectángulo redondeado"/>
            <p:cNvSpPr/>
            <p:nvPr/>
          </p:nvSpPr>
          <p:spPr>
            <a:xfrm>
              <a:off x="-6288" y="-171400"/>
              <a:ext cx="833871" cy="1872208"/>
            </a:xfrm>
            <a:prstGeom prst="roundRect">
              <a:avLst>
                <a:gd name="adj" fmla="val 20736"/>
              </a:avLst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-6287" y="-27384"/>
              <a:ext cx="76186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s-CL" sz="1400" b="1" dirty="0">
                  <a:solidFill>
                    <a:schemeClr val="bg1"/>
                  </a:solidFill>
                  <a:latin typeface="gobCL" pitchFamily="50" charset="0"/>
                </a:rPr>
                <a:t>c</a:t>
              </a:r>
              <a:r>
                <a:rPr lang="es-CL" sz="1400" b="1" dirty="0" smtClean="0">
                  <a:solidFill>
                    <a:schemeClr val="bg1"/>
                  </a:solidFill>
                  <a:latin typeface="gobCL" pitchFamily="50" charset="0"/>
                </a:rPr>
                <a:t>iudad </a:t>
              </a:r>
            </a:p>
            <a:p>
              <a:pPr>
                <a:lnSpc>
                  <a:spcPts val="1800"/>
                </a:lnSpc>
              </a:pPr>
              <a:r>
                <a:rPr lang="es-CL" sz="1400" b="1" dirty="0" smtClean="0">
                  <a:solidFill>
                    <a:schemeClr val="bg1"/>
                  </a:solidFill>
                  <a:latin typeface="gobCL" pitchFamily="50" charset="0"/>
                </a:rPr>
                <a:t>y territorio</a:t>
              </a:r>
            </a:p>
          </p:txBody>
        </p:sp>
        <p:pic>
          <p:nvPicPr>
            <p:cNvPr id="27" name="Picture 2" descr="G:\SEMINARIO\Imagen1 (2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64" y="1174071"/>
              <a:ext cx="610080" cy="480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 Rectángulo"/>
          <p:cNvSpPr/>
          <p:nvPr/>
        </p:nvSpPr>
        <p:spPr>
          <a:xfrm rot="193178">
            <a:off x="5108777" y="980669"/>
            <a:ext cx="432048" cy="3891306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2 CuadroTexto"/>
          <p:cNvSpPr txBox="1"/>
          <p:nvPr/>
        </p:nvSpPr>
        <p:spPr>
          <a:xfrm rot="16366403">
            <a:off x="3508364" y="2482037"/>
            <a:ext cx="290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 smtClean="0">
                <a:solidFill>
                  <a:srgbClr val="FFFF00"/>
                </a:solidFill>
                <a:latin typeface="Century Gothic" pitchFamily="34" charset="0"/>
              </a:rPr>
              <a:t>ETAPA 1 COSTANERA MAR </a:t>
            </a:r>
            <a:r>
              <a:rPr lang="es-CL" dirty="0" smtClean="0">
                <a:solidFill>
                  <a:srgbClr val="FFFF00"/>
                </a:solidFill>
              </a:rPr>
              <a:t> </a:t>
            </a:r>
            <a:endParaRPr lang="es-CL" dirty="0">
              <a:solidFill>
                <a:srgbClr val="FFFF00"/>
              </a:solidFill>
            </a:endParaRPr>
          </a:p>
        </p:txBody>
      </p:sp>
      <p:pic>
        <p:nvPicPr>
          <p:cNvPr id="1026" name="Picture 2" descr="D:\Usuarios\cvelasquez\AppData\Local\Microsoft\Windows\Temporary Internet Files\Content.Outlook\YAU1BBWL\Captura (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9" y="4366589"/>
            <a:ext cx="4111760" cy="237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8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9"/>
          <p:cNvSpPr>
            <a:spLocks noChangeArrowheads="1"/>
          </p:cNvSpPr>
          <p:nvPr/>
        </p:nvSpPr>
        <p:spPr bwMode="auto">
          <a:xfrm>
            <a:off x="2997984" y="44624"/>
            <a:ext cx="3600400" cy="584775"/>
          </a:xfrm>
          <a:prstGeom prst="rect">
            <a:avLst/>
          </a:prstGeom>
          <a:solidFill>
            <a:schemeClr val="tx1"/>
          </a:solidFill>
          <a:extLst/>
        </p:spPr>
        <p:txBody>
          <a:bodyPr wrap="square" rtlCol="0">
            <a:spAutoFit/>
          </a:bodyPr>
          <a:lstStyle/>
          <a:p>
            <a:pPr algn="r" eaLnBrk="0" hangingPunct="0"/>
            <a:r>
              <a:rPr lang="es-ES" sz="1600" b="1" spc="70" dirty="0" smtClean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PROGRAMA</a:t>
            </a:r>
            <a:r>
              <a:rPr lang="es-ES" sz="1600" b="1" spc="70" dirty="0" smtClean="0">
                <a:solidFill>
                  <a:srgbClr val="0066FF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r" eaLnBrk="0" hangingPunct="0"/>
            <a:r>
              <a:rPr lang="es-ES" sz="1600" b="1" spc="70" dirty="0" smtClean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PARQUES URBANOS</a:t>
            </a:r>
            <a:endParaRPr lang="es-ES" sz="1600" b="1" spc="70" dirty="0">
              <a:solidFill>
                <a:schemeClr val="bg1"/>
              </a:solidFill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71600" y="812612"/>
            <a:ext cx="806489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 eaLnBrk="0" hangingPunct="0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s-CL" sz="1100" dirty="0">
                <a:solidFill>
                  <a:schemeClr val="bg1">
                    <a:lumMod val="95000"/>
                  </a:schemeClr>
                </a:solidFill>
              </a:rPr>
              <a:t>El área metropolitana de Concepción posee </a:t>
            </a:r>
            <a:r>
              <a:rPr lang="es-CL" sz="1100" dirty="0" smtClean="0">
                <a:solidFill>
                  <a:schemeClr val="bg1">
                    <a:lumMod val="95000"/>
                  </a:schemeClr>
                </a:solidFill>
              </a:rPr>
              <a:t>3,7 </a:t>
            </a:r>
            <a:r>
              <a:rPr lang="es-CL" sz="1100" dirty="0">
                <a:solidFill>
                  <a:schemeClr val="bg1">
                    <a:lumMod val="95000"/>
                  </a:schemeClr>
                </a:solidFill>
              </a:rPr>
              <a:t>m2 </a:t>
            </a:r>
            <a:r>
              <a:rPr lang="es-CL" sz="1100" dirty="0" smtClean="0">
                <a:solidFill>
                  <a:schemeClr val="bg1">
                    <a:lumMod val="95000"/>
                  </a:schemeClr>
                </a:solidFill>
              </a:rPr>
              <a:t>de áreas </a:t>
            </a:r>
            <a:r>
              <a:rPr lang="es-CL" sz="1100" dirty="0">
                <a:solidFill>
                  <a:schemeClr val="bg1">
                    <a:lumMod val="95000"/>
                  </a:schemeClr>
                </a:solidFill>
              </a:rPr>
              <a:t>verdes por </a:t>
            </a:r>
            <a:r>
              <a:rPr lang="es-CL" sz="1100" dirty="0" smtClean="0">
                <a:solidFill>
                  <a:schemeClr val="bg1">
                    <a:lumMod val="95000"/>
                  </a:schemeClr>
                </a:solidFill>
              </a:rPr>
              <a:t>habitante </a:t>
            </a:r>
            <a:r>
              <a:rPr lang="es-CL" sz="1100" dirty="0">
                <a:solidFill>
                  <a:schemeClr val="bg1">
                    <a:lumMod val="95000"/>
                  </a:schemeClr>
                </a:solidFill>
              </a:rPr>
              <a:t>(según la </a:t>
            </a:r>
            <a:r>
              <a:rPr lang="es-CL" sz="1100" dirty="0" smtClean="0">
                <a:solidFill>
                  <a:schemeClr val="bg1">
                    <a:lumMod val="95000"/>
                  </a:schemeClr>
                </a:solidFill>
              </a:rPr>
              <a:t>OMS 9 m2 por habitante). </a:t>
            </a:r>
            <a:r>
              <a:rPr lang="es-CL" sz="1100" dirty="0">
                <a:solidFill>
                  <a:schemeClr val="bg1">
                    <a:lumMod val="95000"/>
                  </a:schemeClr>
                </a:solidFill>
              </a:rPr>
              <a:t>Considerando un área total de déficit de 658,65  </a:t>
            </a:r>
            <a:r>
              <a:rPr lang="es-CL" sz="1100" dirty="0" smtClean="0">
                <a:solidFill>
                  <a:schemeClr val="bg1">
                    <a:lumMod val="95000"/>
                  </a:schemeClr>
                </a:solidFill>
              </a:rPr>
              <a:t>ha.   Cuatro </a:t>
            </a:r>
            <a:r>
              <a:rPr lang="es-CL" sz="1100" dirty="0">
                <a:solidFill>
                  <a:schemeClr val="bg1">
                    <a:lumMod val="95000"/>
                  </a:schemeClr>
                </a:solidFill>
              </a:rPr>
              <a:t>nuevos Parques priorizados  como 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dirty="0">
                <a:solidFill>
                  <a:schemeClr val="bg1">
                    <a:lumMod val="95000"/>
                  </a:schemeClr>
                </a:solidFill>
              </a:rPr>
              <a:t>Parque Humedal Los Batros en San Pedro 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dirty="0">
                <a:solidFill>
                  <a:schemeClr val="bg1">
                    <a:lumMod val="95000"/>
                  </a:schemeClr>
                </a:solidFill>
              </a:rPr>
              <a:t>Parque Estero Quilque en Los Ángeles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dirty="0">
                <a:solidFill>
                  <a:schemeClr val="bg1">
                    <a:lumMod val="95000"/>
                  </a:schemeClr>
                </a:solidFill>
              </a:rPr>
              <a:t>Parque Rio Vergara Nacimiento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CL" sz="1100" dirty="0">
                <a:solidFill>
                  <a:schemeClr val="bg1">
                    <a:lumMod val="95000"/>
                  </a:schemeClr>
                </a:solidFill>
              </a:rPr>
              <a:t>Parque el Carbón de Lebú</a:t>
            </a:r>
          </a:p>
          <a:p>
            <a:endParaRPr lang="es-CL" sz="11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980744" y="593695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s-CL" sz="1400" i="1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ea typeface="ヒラギノ角ゴ Pro W3"/>
                <a:cs typeface="Verdana" pitchFamily="34" charset="0"/>
              </a:rPr>
              <a:t>Situación actual</a:t>
            </a:r>
            <a:endParaRPr lang="es-CL" sz="1400" b="1" i="1" dirty="0">
              <a:solidFill>
                <a:schemeClr val="bg1">
                  <a:lumMod val="65000"/>
                </a:schemeClr>
              </a:solidFill>
              <a:latin typeface="Verdana" pitchFamily="34" charset="0"/>
              <a:ea typeface="ヒラギノ角ゴ Pro W3"/>
              <a:cs typeface="Verdana" pitchFamily="34" charset="0"/>
            </a:endParaRPr>
          </a:p>
        </p:txBody>
      </p:sp>
      <p:grpSp>
        <p:nvGrpSpPr>
          <p:cNvPr id="21" name="20 Grupo"/>
          <p:cNvGrpSpPr/>
          <p:nvPr/>
        </p:nvGrpSpPr>
        <p:grpSpPr>
          <a:xfrm>
            <a:off x="107504" y="-171400"/>
            <a:ext cx="833871" cy="1872208"/>
            <a:chOff x="-6288" y="-171400"/>
            <a:chExt cx="833871" cy="1872208"/>
          </a:xfrm>
        </p:grpSpPr>
        <p:sp>
          <p:nvSpPr>
            <p:cNvPr id="22" name="21 Rectángulo redondeado"/>
            <p:cNvSpPr/>
            <p:nvPr/>
          </p:nvSpPr>
          <p:spPr>
            <a:xfrm>
              <a:off x="-6288" y="-171400"/>
              <a:ext cx="833871" cy="1872208"/>
            </a:xfrm>
            <a:prstGeom prst="roundRect">
              <a:avLst>
                <a:gd name="adj" fmla="val 20736"/>
              </a:avLst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-6287" y="-27384"/>
              <a:ext cx="76186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s-CL" sz="1400" b="1" dirty="0">
                  <a:solidFill>
                    <a:schemeClr val="bg1"/>
                  </a:solidFill>
                  <a:latin typeface="gobCL" pitchFamily="50" charset="0"/>
                </a:rPr>
                <a:t>c</a:t>
              </a:r>
              <a:r>
                <a:rPr lang="es-CL" sz="1400" b="1" dirty="0" smtClean="0">
                  <a:solidFill>
                    <a:schemeClr val="bg1"/>
                  </a:solidFill>
                  <a:latin typeface="gobCL" pitchFamily="50" charset="0"/>
                </a:rPr>
                <a:t>iudad </a:t>
              </a:r>
            </a:p>
            <a:p>
              <a:pPr>
                <a:lnSpc>
                  <a:spcPts val="1800"/>
                </a:lnSpc>
              </a:pPr>
              <a:r>
                <a:rPr lang="es-CL" sz="1400" b="1" dirty="0" smtClean="0">
                  <a:solidFill>
                    <a:schemeClr val="bg1"/>
                  </a:solidFill>
                  <a:latin typeface="gobCL" pitchFamily="50" charset="0"/>
                </a:rPr>
                <a:t>y territorio</a:t>
              </a:r>
            </a:p>
          </p:txBody>
        </p:sp>
        <p:pic>
          <p:nvPicPr>
            <p:cNvPr id="24" name="Picture 2" descr="G:\SEMINARIO\Imagen1 (2)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64" y="1174071"/>
              <a:ext cx="610080" cy="480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G:\PEGIR Biobío\laminas\Estero Quilqu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8758" r="10715" b="18477"/>
          <a:stretch/>
        </p:blipFill>
        <p:spPr bwMode="auto">
          <a:xfrm>
            <a:off x="3573" y="2132857"/>
            <a:ext cx="5657691" cy="15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37197" y="2132856"/>
            <a:ext cx="3004016" cy="3693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s-CL" sz="900" b="1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Polígono de intervención Estero Quilque, </a:t>
            </a:r>
          </a:p>
          <a:p>
            <a:pPr algn="ctr"/>
            <a:r>
              <a:rPr lang="es-CL" sz="900" b="1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comuna de Los Ángeles</a:t>
            </a:r>
            <a:endParaRPr lang="es-CL" sz="900" b="1" dirty="0">
              <a:solidFill>
                <a:schemeClr val="bg1">
                  <a:lumMod val="9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051" name="Picture 3" descr="G:\PEGIR Biobío\laminas\Estero Quilqu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94619" y="2132856"/>
            <a:ext cx="1523589" cy="1500649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G:\PEGIR Biobío\laminas\Estero Quilqu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"/>
          <a:stretch/>
        </p:blipFill>
        <p:spPr bwMode="auto">
          <a:xfrm>
            <a:off x="5809575" y="2132856"/>
            <a:ext cx="1557233" cy="1500648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PEGIR Biobío\laminas\Humedal Los BAtros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" t="1683" r="68619" b="66701"/>
          <a:stretch/>
        </p:blipFill>
        <p:spPr bwMode="auto">
          <a:xfrm>
            <a:off x="1870467" y="3750950"/>
            <a:ext cx="2341493" cy="227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G:\PEGIR Biobío\laminas\Humedal Los BAtro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4" y="3750950"/>
            <a:ext cx="1703628" cy="227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 Rectángulo"/>
          <p:cNvSpPr/>
          <p:nvPr/>
        </p:nvSpPr>
        <p:spPr>
          <a:xfrm>
            <a:off x="251520" y="3749908"/>
            <a:ext cx="2789693" cy="3693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>
            <a:spAutoFit/>
          </a:bodyPr>
          <a:lstStyle/>
          <a:p>
            <a:r>
              <a:rPr lang="es-CL" sz="900" b="1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Humedal Los Batros, </a:t>
            </a:r>
          </a:p>
          <a:p>
            <a:r>
              <a:rPr lang="es-CL" sz="900" b="1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comuna de San Pedro de la Paz</a:t>
            </a:r>
            <a:endParaRPr lang="es-CL" sz="900" b="1" dirty="0">
              <a:solidFill>
                <a:schemeClr val="bg1">
                  <a:lumMod val="9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-18026" y="2132856"/>
            <a:ext cx="43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1)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-5840" y="3696469"/>
            <a:ext cx="43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2</a:t>
            </a:r>
            <a:r>
              <a:rPr lang="es-CL" dirty="0" smtClean="0">
                <a:solidFill>
                  <a:schemeClr val="bg1"/>
                </a:solidFill>
              </a:rPr>
              <a:t>)</a:t>
            </a: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20" name="Picture 3" descr="C:\Users\Aldo Alonso Bermal\Desktop\PEGIR Biobío\laminas\costanera rio vergara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8832" y="3732593"/>
            <a:ext cx="3019103" cy="278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28 Rectángulo"/>
          <p:cNvSpPr/>
          <p:nvPr/>
        </p:nvSpPr>
        <p:spPr>
          <a:xfrm>
            <a:off x="5009281" y="3908756"/>
            <a:ext cx="2520280" cy="230832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s-CL" sz="900" b="1" dirty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Costanera Río Vergara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4701877" y="3851756"/>
            <a:ext cx="43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3</a:t>
            </a:r>
            <a:r>
              <a:rPr lang="es-CL" dirty="0" smtClean="0">
                <a:solidFill>
                  <a:schemeClr val="bg1"/>
                </a:solidFill>
              </a:rPr>
              <a:t>)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13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2997984" y="44624"/>
            <a:ext cx="3600400" cy="830997"/>
          </a:xfrm>
          <a:prstGeom prst="rect">
            <a:avLst/>
          </a:prstGeom>
          <a:solidFill>
            <a:schemeClr val="tx1"/>
          </a:solidFill>
          <a:extLst/>
        </p:spPr>
        <p:txBody>
          <a:bodyPr wrap="square" rtlCol="0">
            <a:spAutoFit/>
          </a:bodyPr>
          <a:lstStyle/>
          <a:p>
            <a:pPr algn="r" eaLnBrk="0" hangingPunct="0"/>
            <a:r>
              <a:rPr lang="es-ES" sz="1600" b="1" spc="70" dirty="0" smtClean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PROGRAMA </a:t>
            </a:r>
          </a:p>
          <a:p>
            <a:pPr algn="r" eaLnBrk="0" hangingPunct="0"/>
            <a:r>
              <a:rPr lang="es-ES" sz="1600" b="1" spc="70" dirty="0" smtClean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CONSERVACIÓN DE PARQUES URBANOS</a:t>
            </a:r>
            <a:endParaRPr lang="es-ES" sz="1600" b="1" spc="70" dirty="0">
              <a:solidFill>
                <a:schemeClr val="bg1"/>
              </a:solidFill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107504" y="-171400"/>
            <a:ext cx="833871" cy="1872208"/>
            <a:chOff x="-6288" y="-171400"/>
            <a:chExt cx="833871" cy="1872208"/>
          </a:xfrm>
        </p:grpSpPr>
        <p:sp>
          <p:nvSpPr>
            <p:cNvPr id="14" name="13 Rectángulo redondeado"/>
            <p:cNvSpPr/>
            <p:nvPr/>
          </p:nvSpPr>
          <p:spPr>
            <a:xfrm>
              <a:off x="-6288" y="-171400"/>
              <a:ext cx="833871" cy="1872208"/>
            </a:xfrm>
            <a:prstGeom prst="roundRect">
              <a:avLst>
                <a:gd name="adj" fmla="val 20736"/>
              </a:avLst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-6287" y="-27384"/>
              <a:ext cx="76186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s-CL" sz="1400" b="1" dirty="0">
                  <a:solidFill>
                    <a:schemeClr val="bg1"/>
                  </a:solidFill>
                  <a:latin typeface="gobCL" pitchFamily="50" charset="0"/>
                </a:rPr>
                <a:t>c</a:t>
              </a:r>
              <a:r>
                <a:rPr lang="es-CL" sz="1400" b="1" dirty="0" smtClean="0">
                  <a:solidFill>
                    <a:schemeClr val="bg1"/>
                  </a:solidFill>
                  <a:latin typeface="gobCL" pitchFamily="50" charset="0"/>
                </a:rPr>
                <a:t>iudad </a:t>
              </a:r>
            </a:p>
            <a:p>
              <a:pPr>
                <a:lnSpc>
                  <a:spcPts val="1800"/>
                </a:lnSpc>
              </a:pPr>
              <a:r>
                <a:rPr lang="es-CL" sz="1400" b="1" dirty="0" smtClean="0">
                  <a:solidFill>
                    <a:schemeClr val="bg1"/>
                  </a:solidFill>
                  <a:latin typeface="gobCL" pitchFamily="50" charset="0"/>
                </a:rPr>
                <a:t>y territorio</a:t>
              </a:r>
            </a:p>
          </p:txBody>
        </p:sp>
        <p:pic>
          <p:nvPicPr>
            <p:cNvPr id="16" name="Picture 2" descr="G:\SEMINARIO\Imagen1 (2)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64" y="1174071"/>
              <a:ext cx="610080" cy="480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25 CuadroTexto"/>
          <p:cNvSpPr txBox="1"/>
          <p:nvPr/>
        </p:nvSpPr>
        <p:spPr>
          <a:xfrm>
            <a:off x="1187624" y="1114173"/>
            <a:ext cx="741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 eaLnBrk="0" hangingPunct="0"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s-CL" sz="1100" b="1" dirty="0" smtClean="0">
                <a:solidFill>
                  <a:schemeClr val="bg1">
                    <a:lumMod val="95000"/>
                  </a:schemeClr>
                </a:solidFill>
              </a:rPr>
              <a:t>En la actualidad el Programa </a:t>
            </a:r>
            <a:r>
              <a:rPr lang="es-CL" sz="1100" b="1" dirty="0">
                <a:solidFill>
                  <a:schemeClr val="bg1">
                    <a:lumMod val="95000"/>
                  </a:schemeClr>
                </a:solidFill>
              </a:rPr>
              <a:t>de Conservación de </a:t>
            </a:r>
            <a:r>
              <a:rPr lang="es-CL" sz="1100" b="1" dirty="0" smtClean="0">
                <a:solidFill>
                  <a:schemeClr val="bg1">
                    <a:lumMod val="95000"/>
                  </a:schemeClr>
                </a:solidFill>
              </a:rPr>
              <a:t>Parques considera Parque </a:t>
            </a:r>
            <a:r>
              <a:rPr lang="es-CL" sz="1100" b="1" dirty="0">
                <a:solidFill>
                  <a:schemeClr val="bg1">
                    <a:lumMod val="95000"/>
                  </a:schemeClr>
                </a:solidFill>
              </a:rPr>
              <a:t>Cerro </a:t>
            </a:r>
            <a:r>
              <a:rPr lang="es-CL" sz="1100" b="1" dirty="0" smtClean="0">
                <a:solidFill>
                  <a:schemeClr val="bg1">
                    <a:lumMod val="95000"/>
                  </a:schemeClr>
                </a:solidFill>
              </a:rPr>
              <a:t>Caracol y Parque el Carbón de Lebú con una mantención a 10 años..    </a:t>
            </a:r>
          </a:p>
        </p:txBody>
      </p:sp>
      <p:pic>
        <p:nvPicPr>
          <p:cNvPr id="2050" name="Picture 2" descr="D:\Usuarios\cvelasquez\AppData\Local\Microsoft\Windows\Temporary Internet Files\Content.Outlook\YAU1BBWL\20160319_184903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5382"/>
            <a:ext cx="9144000" cy="196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uarios\cvelasquez\AppData\Local\Microsoft\Windows\Temporary Internet Files\Content.Outlook\YAU1BBWL\20160319_1939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478"/>
            <a:ext cx="4345816" cy="24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26 Grupo"/>
          <p:cNvGrpSpPr/>
          <p:nvPr/>
        </p:nvGrpSpPr>
        <p:grpSpPr>
          <a:xfrm>
            <a:off x="4345816" y="4404513"/>
            <a:ext cx="5135156" cy="2453488"/>
            <a:chOff x="875792" y="858077"/>
            <a:chExt cx="6746044" cy="3423437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948" y="858077"/>
              <a:ext cx="1610888" cy="1208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948" y="2004922"/>
              <a:ext cx="1610888" cy="1208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948" y="3207589"/>
              <a:ext cx="1610888" cy="107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792" y="858077"/>
              <a:ext cx="5135156" cy="3423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890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9"/>
          <p:cNvSpPr>
            <a:spLocks noChangeArrowheads="1"/>
          </p:cNvSpPr>
          <p:nvPr/>
        </p:nvSpPr>
        <p:spPr bwMode="auto">
          <a:xfrm>
            <a:off x="2997984" y="44624"/>
            <a:ext cx="3600400" cy="584775"/>
          </a:xfrm>
          <a:prstGeom prst="rect">
            <a:avLst/>
          </a:prstGeom>
          <a:solidFill>
            <a:schemeClr val="tx1"/>
          </a:solidFill>
          <a:extLst/>
        </p:spPr>
        <p:txBody>
          <a:bodyPr wrap="square" rtlCol="0">
            <a:spAutoFit/>
          </a:bodyPr>
          <a:lstStyle/>
          <a:p>
            <a:pPr algn="r" eaLnBrk="0" hangingPunct="0"/>
            <a:r>
              <a:rPr lang="es-ES" sz="1600" b="1" spc="70" dirty="0" smtClean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PROGRAMA RED </a:t>
            </a:r>
          </a:p>
          <a:p>
            <a:pPr algn="r" eaLnBrk="0" hangingPunct="0"/>
            <a:r>
              <a:rPr lang="es-ES" sz="1600" b="1" spc="70" dirty="0" smtClean="0">
                <a:solidFill>
                  <a:schemeClr val="bg1"/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DE CICLOVÍAS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935873" y="613437"/>
            <a:ext cx="63004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just" eaLnBrk="0" hangingPunct="0"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s-CL" sz="1200" b="0" dirty="0" smtClean="0">
                <a:solidFill>
                  <a:schemeClr val="bg1">
                    <a:lumMod val="95000"/>
                  </a:schemeClr>
                </a:solidFill>
              </a:rPr>
              <a:t>Las ciclovías </a:t>
            </a:r>
            <a:r>
              <a:rPr lang="es-CL" sz="1200" b="0" dirty="0">
                <a:solidFill>
                  <a:schemeClr val="bg1">
                    <a:lumMod val="95000"/>
                  </a:schemeClr>
                </a:solidFill>
              </a:rPr>
              <a:t>existentes no presentan continuidad de sus ejes y tampoco permiten la interconexión </a:t>
            </a:r>
            <a:r>
              <a:rPr lang="es-CL" sz="1200" b="0" dirty="0" smtClean="0">
                <a:solidFill>
                  <a:schemeClr val="bg1">
                    <a:lumMod val="95000"/>
                  </a:schemeClr>
                </a:solidFill>
              </a:rPr>
              <a:t>modal, además de contar con un Déficit </a:t>
            </a:r>
            <a:r>
              <a:rPr lang="es-CL" sz="1200" b="0" dirty="0">
                <a:solidFill>
                  <a:schemeClr val="bg1">
                    <a:lumMod val="95000"/>
                  </a:schemeClr>
                </a:solidFill>
              </a:rPr>
              <a:t>de </a:t>
            </a:r>
            <a:r>
              <a:rPr lang="es-CL" sz="1200" b="0" dirty="0" smtClean="0">
                <a:solidFill>
                  <a:schemeClr val="bg1">
                    <a:lumMod val="95000"/>
                  </a:schemeClr>
                </a:solidFill>
              </a:rPr>
              <a:t>equipamientos urbanos de apoyo (bicicleteros y estacionamientos para  bicicletas).</a:t>
            </a:r>
            <a:endParaRPr lang="es-CL" sz="1200" b="0" dirty="0">
              <a:solidFill>
                <a:schemeClr val="bg1">
                  <a:lumMod val="95000"/>
                </a:schemeClr>
              </a:solidFill>
            </a:endParaRPr>
          </a:p>
          <a:p>
            <a:endParaRPr lang="es-CL" sz="600" b="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107504" y="-171400"/>
            <a:ext cx="833871" cy="1872208"/>
            <a:chOff x="-6288" y="-171400"/>
            <a:chExt cx="833871" cy="1872208"/>
          </a:xfrm>
        </p:grpSpPr>
        <p:sp>
          <p:nvSpPr>
            <p:cNvPr id="25" name="24 Rectángulo redondeado"/>
            <p:cNvSpPr/>
            <p:nvPr/>
          </p:nvSpPr>
          <p:spPr>
            <a:xfrm>
              <a:off x="-6288" y="-171400"/>
              <a:ext cx="833871" cy="1872208"/>
            </a:xfrm>
            <a:prstGeom prst="roundRect">
              <a:avLst>
                <a:gd name="adj" fmla="val 20736"/>
              </a:avLst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-6287" y="-27384"/>
              <a:ext cx="761863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s-CL" sz="1400" b="1" dirty="0">
                  <a:solidFill>
                    <a:schemeClr val="bg1"/>
                  </a:solidFill>
                  <a:latin typeface="gobCL" pitchFamily="50" charset="0"/>
                </a:rPr>
                <a:t>c</a:t>
              </a:r>
              <a:r>
                <a:rPr lang="es-CL" sz="1400" b="1" dirty="0" smtClean="0">
                  <a:solidFill>
                    <a:schemeClr val="bg1"/>
                  </a:solidFill>
                  <a:latin typeface="gobCL" pitchFamily="50" charset="0"/>
                </a:rPr>
                <a:t>iudad </a:t>
              </a:r>
            </a:p>
            <a:p>
              <a:pPr>
                <a:lnSpc>
                  <a:spcPts val="1800"/>
                </a:lnSpc>
              </a:pPr>
              <a:r>
                <a:rPr lang="es-CL" sz="1400" b="1" dirty="0" smtClean="0">
                  <a:solidFill>
                    <a:schemeClr val="bg1"/>
                  </a:solidFill>
                  <a:latin typeface="gobCL" pitchFamily="50" charset="0"/>
                </a:rPr>
                <a:t>y territorio</a:t>
              </a:r>
            </a:p>
          </p:txBody>
        </p:sp>
        <p:pic>
          <p:nvPicPr>
            <p:cNvPr id="27" name="Picture 2" descr="G:\SEMINARIO\Imagen1 (2)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64" y="1174071"/>
              <a:ext cx="610080" cy="480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19 Rectángulo" descr="C:\Users\Aldo Alonso Bermal\Desktop\PEGIR Biobío\laminas\ciclovías\bicycle_lanes.jpg.size.xxlarge.letterbox.jpg"/>
          <p:cNvSpPr/>
          <p:nvPr/>
        </p:nvSpPr>
        <p:spPr>
          <a:xfrm>
            <a:off x="173246" y="2549664"/>
            <a:ext cx="696122" cy="696122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12700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20 Rectángulo" descr="C:\Users\Aldo Alonso Bermal\Desktop\PEGIR Biobío\laminas\ciclovías\Picture-3.png"/>
          <p:cNvSpPr/>
          <p:nvPr/>
        </p:nvSpPr>
        <p:spPr>
          <a:xfrm>
            <a:off x="173246" y="3344051"/>
            <a:ext cx="696122" cy="696122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000" r="-34000"/>
            </a:stretch>
          </a:blipFill>
          <a:ln w="12700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21 Rectángulo" descr="C:\Users\Aldo Alonso Bermal\Desktop\PEGIR Biobío\laminas\ciclovías\177246142_66e37ab8ea.jpg"/>
          <p:cNvSpPr/>
          <p:nvPr/>
        </p:nvSpPr>
        <p:spPr>
          <a:xfrm>
            <a:off x="173246" y="1763672"/>
            <a:ext cx="696122" cy="69612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  <a:ln w="12700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53" y="1219111"/>
            <a:ext cx="7412062" cy="560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09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01482FB6198884F99815D4846B63906" ma:contentTypeVersion="0" ma:contentTypeDescription="Crear nuevo documento." ma:contentTypeScope="" ma:versionID="01f01d001c857f9b897a9dac071c140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bba8a198e9bb40c3eeca6d0bd41257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2BCDACA-E5B1-4E46-A70C-9ED5CF244C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E17A157-7B2A-4190-AD78-4AECF828DA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A90558-1647-45B2-B418-052A7EBABB40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7214</TotalTime>
  <Words>1186</Words>
  <Application>Microsoft Office PowerPoint</Application>
  <PresentationFormat>Presentación en pantalla (4:3)</PresentationFormat>
  <Paragraphs>415</Paragraphs>
  <Slides>21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34" baseType="lpstr">
      <vt:lpstr>MS PGothic</vt:lpstr>
      <vt:lpstr>Andalus</vt:lpstr>
      <vt:lpstr>Arial</vt:lpstr>
      <vt:lpstr>Calibri</vt:lpstr>
      <vt:lpstr>Century Gothic</vt:lpstr>
      <vt:lpstr>Gabriola</vt:lpstr>
      <vt:lpstr>gobCL</vt:lpstr>
      <vt:lpstr>Times New Roman</vt:lpstr>
      <vt:lpstr>Verdana</vt:lpstr>
      <vt:lpstr>Verdana Bold</vt:lpstr>
      <vt:lpstr>ヒラギノ角ゴ Pro W3</vt:lpstr>
      <vt:lpstr>1_Office Theme</vt:lpstr>
      <vt:lpstr>Office Theme</vt:lpstr>
      <vt:lpstr>GESTIÓN MINISTERIAL 2016 -2018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Ministerio de Vivienda y Urbanismo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Vania Navarro Morales</dc:creator>
  <cp:lastModifiedBy>Empresas SONO Ltda</cp:lastModifiedBy>
  <cp:revision>447</cp:revision>
  <cp:lastPrinted>2016-04-13T12:52:51Z</cp:lastPrinted>
  <dcterms:created xsi:type="dcterms:W3CDTF">2013-04-08T10:12:26Z</dcterms:created>
  <dcterms:modified xsi:type="dcterms:W3CDTF">2016-04-15T12:38:29Z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0x010100501482FB6198884F99815D4846B63906</vt:lpwstr>
  </property>
</Properties>
</file>