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7" r:id="rId5"/>
  </p:sldMasterIdLst>
  <p:notesMasterIdLst>
    <p:notesMasterId r:id="rId28"/>
  </p:notesMasterIdLst>
  <p:sldIdLst>
    <p:sldId id="256" r:id="rId6"/>
    <p:sldId id="374" r:id="rId7"/>
    <p:sldId id="391" r:id="rId8"/>
    <p:sldId id="389" r:id="rId9"/>
    <p:sldId id="390" r:id="rId10"/>
    <p:sldId id="373" r:id="rId11"/>
    <p:sldId id="388" r:id="rId12"/>
    <p:sldId id="376" r:id="rId13"/>
    <p:sldId id="377" r:id="rId14"/>
    <p:sldId id="378" r:id="rId15"/>
    <p:sldId id="379" r:id="rId16"/>
    <p:sldId id="380" r:id="rId17"/>
    <p:sldId id="257" r:id="rId18"/>
    <p:sldId id="375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299" r:id="rId27"/>
  </p:sldIdLst>
  <p:sldSz cx="12192000" cy="6858000"/>
  <p:notesSz cx="6797675" cy="9928225"/>
  <p:embeddedFontLst>
    <p:embeddedFont>
      <p:font typeface="Bauhaus 93" panose="04030905020B02020C02" pitchFamily="82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6992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orient="horz" pos="1064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orient="horz" pos="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  <a:srgbClr val="02527A"/>
    <a:srgbClr val="DB5A08"/>
    <a:srgbClr val="FF99CC"/>
    <a:srgbClr val="42445F"/>
    <a:srgbClr val="E9EBF5"/>
    <a:srgbClr val="ED655D"/>
    <a:srgbClr val="69C2BF"/>
    <a:srgbClr val="E9E9EB"/>
    <a:srgbClr val="004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94711"/>
  </p:normalViewPr>
  <p:slideViewPr>
    <p:cSldViewPr snapToGrid="0">
      <p:cViewPr varScale="1">
        <p:scale>
          <a:sx n="120" d="100"/>
          <a:sy n="120" d="100"/>
        </p:scale>
        <p:origin x="318" y="108"/>
      </p:cViewPr>
      <p:guideLst>
        <p:guide orient="horz" pos="640"/>
        <p:guide pos="551"/>
        <p:guide pos="6992"/>
        <p:guide orient="horz" pos="4320"/>
        <p:guide pos="869"/>
        <p:guide orient="horz" pos="1064"/>
        <p:guide pos="3840"/>
        <p:guide orient="horz" pos="3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57987-09CB-4ED8-AFEE-9D0465B1BDB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71FE1C0-9C4B-4C59-A2E7-4D0608744372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L" dirty="0"/>
            <a:t>Cartografía</a:t>
          </a:r>
        </a:p>
      </dgm:t>
    </dgm:pt>
    <dgm:pt modelId="{4C76D367-5AFF-4222-B3AE-59D3629E1AB9}" type="parTrans" cxnId="{42840DF5-9905-42A5-B321-91B4FF079B13}">
      <dgm:prSet/>
      <dgm:spPr/>
      <dgm:t>
        <a:bodyPr/>
        <a:lstStyle/>
        <a:p>
          <a:endParaRPr lang="es-CL"/>
        </a:p>
      </dgm:t>
    </dgm:pt>
    <dgm:pt modelId="{0F22DCCB-C92C-43AD-AE51-CDB72B030BD8}" type="sibTrans" cxnId="{42840DF5-9905-42A5-B321-91B4FF079B13}">
      <dgm:prSet/>
      <dgm:spPr/>
      <dgm:t>
        <a:bodyPr/>
        <a:lstStyle/>
        <a:p>
          <a:endParaRPr lang="es-CL"/>
        </a:p>
      </dgm:t>
    </dgm:pt>
    <dgm:pt modelId="{997679B8-926C-4DB4-838A-DB4D000863ED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L" dirty="0"/>
            <a:t>Pilotos</a:t>
          </a:r>
        </a:p>
      </dgm:t>
    </dgm:pt>
    <dgm:pt modelId="{965A2399-41F0-4D11-9FDA-265229306043}" type="parTrans" cxnId="{38869529-4545-405D-B580-BC461413A183}">
      <dgm:prSet/>
      <dgm:spPr/>
      <dgm:t>
        <a:bodyPr/>
        <a:lstStyle/>
        <a:p>
          <a:endParaRPr lang="es-CL"/>
        </a:p>
      </dgm:t>
    </dgm:pt>
    <dgm:pt modelId="{639E6A8C-479A-481B-B37E-D59324D56F5F}" type="sibTrans" cxnId="{38869529-4545-405D-B580-BC461413A183}">
      <dgm:prSet/>
      <dgm:spPr/>
      <dgm:t>
        <a:bodyPr/>
        <a:lstStyle/>
        <a:p>
          <a:endParaRPr lang="es-CL"/>
        </a:p>
      </dgm:t>
    </dgm:pt>
    <dgm:pt modelId="{36C5EBD2-8206-4D98-A264-C345AE3F011D}">
      <dgm:prSet phldrT="[Texto]"/>
      <dgm:spPr>
        <a:solidFill>
          <a:srgbClr val="DB5A08"/>
        </a:solidFill>
      </dgm:spPr>
      <dgm:t>
        <a:bodyPr/>
        <a:lstStyle/>
        <a:p>
          <a:r>
            <a:rPr lang="es-CL" dirty="0"/>
            <a:t>Estrategia por sector</a:t>
          </a:r>
        </a:p>
      </dgm:t>
    </dgm:pt>
    <dgm:pt modelId="{8E965223-3234-4335-838B-EB6FC06A5BEF}" type="parTrans" cxnId="{A39C9958-7B60-4B45-80C9-2F7E80AB664C}">
      <dgm:prSet/>
      <dgm:spPr/>
      <dgm:t>
        <a:bodyPr/>
        <a:lstStyle/>
        <a:p>
          <a:endParaRPr lang="es-CL"/>
        </a:p>
      </dgm:t>
    </dgm:pt>
    <dgm:pt modelId="{36777565-92CA-48B4-835B-52E821DCA762}" type="sibTrans" cxnId="{A39C9958-7B60-4B45-80C9-2F7E80AB664C}">
      <dgm:prSet/>
      <dgm:spPr/>
      <dgm:t>
        <a:bodyPr/>
        <a:lstStyle/>
        <a:p>
          <a:endParaRPr lang="es-CL"/>
        </a:p>
      </dgm:t>
    </dgm:pt>
    <dgm:pt modelId="{198C5F5B-9486-4E84-967D-0A555E21A3D2}" type="pres">
      <dgm:prSet presAssocID="{39657987-09CB-4ED8-AFEE-9D0465B1BDB9}" presName="Name0" presStyleCnt="0">
        <dgm:presLayoutVars>
          <dgm:dir/>
          <dgm:resizeHandles val="exact"/>
        </dgm:presLayoutVars>
      </dgm:prSet>
      <dgm:spPr/>
    </dgm:pt>
    <dgm:pt modelId="{40A29278-3D34-4831-BCA1-575B340A60E3}" type="pres">
      <dgm:prSet presAssocID="{D71FE1C0-9C4B-4C59-A2E7-4D0608744372}" presName="node" presStyleLbl="node1" presStyleIdx="0" presStyleCnt="3">
        <dgm:presLayoutVars>
          <dgm:bulletEnabled val="1"/>
        </dgm:presLayoutVars>
      </dgm:prSet>
      <dgm:spPr/>
    </dgm:pt>
    <dgm:pt modelId="{D7524818-DED3-4722-8551-023991CDF8DB}" type="pres">
      <dgm:prSet presAssocID="{0F22DCCB-C92C-43AD-AE51-CDB72B030BD8}" presName="sibTrans" presStyleLbl="sibTrans2D1" presStyleIdx="0" presStyleCnt="2"/>
      <dgm:spPr/>
    </dgm:pt>
    <dgm:pt modelId="{FABCCC78-68D6-445D-AD9F-4CA0F917C441}" type="pres">
      <dgm:prSet presAssocID="{0F22DCCB-C92C-43AD-AE51-CDB72B030BD8}" presName="connectorText" presStyleLbl="sibTrans2D1" presStyleIdx="0" presStyleCnt="2"/>
      <dgm:spPr/>
    </dgm:pt>
    <dgm:pt modelId="{EE7CEEA3-9B32-44EF-B4D8-D48F5D78429B}" type="pres">
      <dgm:prSet presAssocID="{997679B8-926C-4DB4-838A-DB4D000863ED}" presName="node" presStyleLbl="node1" presStyleIdx="1" presStyleCnt="3">
        <dgm:presLayoutVars>
          <dgm:bulletEnabled val="1"/>
        </dgm:presLayoutVars>
      </dgm:prSet>
      <dgm:spPr/>
    </dgm:pt>
    <dgm:pt modelId="{D611EBB2-E6D5-4846-BC15-2C9359E56C8A}" type="pres">
      <dgm:prSet presAssocID="{639E6A8C-479A-481B-B37E-D59324D56F5F}" presName="sibTrans" presStyleLbl="sibTrans2D1" presStyleIdx="1" presStyleCnt="2"/>
      <dgm:spPr/>
    </dgm:pt>
    <dgm:pt modelId="{97FBBAC9-56E2-4953-8D01-FA9D7066CEA6}" type="pres">
      <dgm:prSet presAssocID="{639E6A8C-479A-481B-B37E-D59324D56F5F}" presName="connectorText" presStyleLbl="sibTrans2D1" presStyleIdx="1" presStyleCnt="2"/>
      <dgm:spPr/>
    </dgm:pt>
    <dgm:pt modelId="{1AFFAD94-16C9-48B4-AD86-C9DAFE7483FD}" type="pres">
      <dgm:prSet presAssocID="{36C5EBD2-8206-4D98-A264-C345AE3F011D}" presName="node" presStyleLbl="node1" presStyleIdx="2" presStyleCnt="3">
        <dgm:presLayoutVars>
          <dgm:bulletEnabled val="1"/>
        </dgm:presLayoutVars>
      </dgm:prSet>
      <dgm:spPr/>
    </dgm:pt>
  </dgm:ptLst>
  <dgm:cxnLst>
    <dgm:cxn modelId="{99955628-D1E3-4ABA-B5A9-BB6124710AE8}" type="presOf" srcId="{D71FE1C0-9C4B-4C59-A2E7-4D0608744372}" destId="{40A29278-3D34-4831-BCA1-575B340A60E3}" srcOrd="0" destOrd="0" presId="urn:microsoft.com/office/officeart/2005/8/layout/process1"/>
    <dgm:cxn modelId="{38869529-4545-405D-B580-BC461413A183}" srcId="{39657987-09CB-4ED8-AFEE-9D0465B1BDB9}" destId="{997679B8-926C-4DB4-838A-DB4D000863ED}" srcOrd="1" destOrd="0" parTransId="{965A2399-41F0-4D11-9FDA-265229306043}" sibTransId="{639E6A8C-479A-481B-B37E-D59324D56F5F}"/>
    <dgm:cxn modelId="{9C850538-DAF5-429F-B590-261ABA26E761}" type="presOf" srcId="{0F22DCCB-C92C-43AD-AE51-CDB72B030BD8}" destId="{FABCCC78-68D6-445D-AD9F-4CA0F917C441}" srcOrd="1" destOrd="0" presId="urn:microsoft.com/office/officeart/2005/8/layout/process1"/>
    <dgm:cxn modelId="{A5244D4F-1A78-45C4-97C0-C28BEB557533}" type="presOf" srcId="{997679B8-926C-4DB4-838A-DB4D000863ED}" destId="{EE7CEEA3-9B32-44EF-B4D8-D48F5D78429B}" srcOrd="0" destOrd="0" presId="urn:microsoft.com/office/officeart/2005/8/layout/process1"/>
    <dgm:cxn modelId="{A39C9958-7B60-4B45-80C9-2F7E80AB664C}" srcId="{39657987-09CB-4ED8-AFEE-9D0465B1BDB9}" destId="{36C5EBD2-8206-4D98-A264-C345AE3F011D}" srcOrd="2" destOrd="0" parTransId="{8E965223-3234-4335-838B-EB6FC06A5BEF}" sibTransId="{36777565-92CA-48B4-835B-52E821DCA762}"/>
    <dgm:cxn modelId="{DE9B6283-AF13-4F5D-8345-2F8534CA83F0}" type="presOf" srcId="{639E6A8C-479A-481B-B37E-D59324D56F5F}" destId="{97FBBAC9-56E2-4953-8D01-FA9D7066CEA6}" srcOrd="1" destOrd="0" presId="urn:microsoft.com/office/officeart/2005/8/layout/process1"/>
    <dgm:cxn modelId="{06139CA6-D6AD-44B3-AA17-24F9EDEF4266}" type="presOf" srcId="{39657987-09CB-4ED8-AFEE-9D0465B1BDB9}" destId="{198C5F5B-9486-4E84-967D-0A555E21A3D2}" srcOrd="0" destOrd="0" presId="urn:microsoft.com/office/officeart/2005/8/layout/process1"/>
    <dgm:cxn modelId="{D17558C9-BBE6-433C-9703-195D5E48CD60}" type="presOf" srcId="{639E6A8C-479A-481B-B37E-D59324D56F5F}" destId="{D611EBB2-E6D5-4846-BC15-2C9359E56C8A}" srcOrd="0" destOrd="0" presId="urn:microsoft.com/office/officeart/2005/8/layout/process1"/>
    <dgm:cxn modelId="{46016CD3-D6BA-40D4-A83D-42F823B64E99}" type="presOf" srcId="{0F22DCCB-C92C-43AD-AE51-CDB72B030BD8}" destId="{D7524818-DED3-4722-8551-023991CDF8DB}" srcOrd="0" destOrd="0" presId="urn:microsoft.com/office/officeart/2005/8/layout/process1"/>
    <dgm:cxn modelId="{9CCA6CDD-0BA2-4062-8C65-8CD1ED2E239F}" type="presOf" srcId="{36C5EBD2-8206-4D98-A264-C345AE3F011D}" destId="{1AFFAD94-16C9-48B4-AD86-C9DAFE7483FD}" srcOrd="0" destOrd="0" presId="urn:microsoft.com/office/officeart/2005/8/layout/process1"/>
    <dgm:cxn modelId="{42840DF5-9905-42A5-B321-91B4FF079B13}" srcId="{39657987-09CB-4ED8-AFEE-9D0465B1BDB9}" destId="{D71FE1C0-9C4B-4C59-A2E7-4D0608744372}" srcOrd="0" destOrd="0" parTransId="{4C76D367-5AFF-4222-B3AE-59D3629E1AB9}" sibTransId="{0F22DCCB-C92C-43AD-AE51-CDB72B030BD8}"/>
    <dgm:cxn modelId="{940A0098-F6C2-48E4-BF31-40E9CD8A49D0}" type="presParOf" srcId="{198C5F5B-9486-4E84-967D-0A555E21A3D2}" destId="{40A29278-3D34-4831-BCA1-575B340A60E3}" srcOrd="0" destOrd="0" presId="urn:microsoft.com/office/officeart/2005/8/layout/process1"/>
    <dgm:cxn modelId="{26958AF4-5B89-45B1-9588-7F451303F269}" type="presParOf" srcId="{198C5F5B-9486-4E84-967D-0A555E21A3D2}" destId="{D7524818-DED3-4722-8551-023991CDF8DB}" srcOrd="1" destOrd="0" presId="urn:microsoft.com/office/officeart/2005/8/layout/process1"/>
    <dgm:cxn modelId="{10FB33D2-81F7-482B-8173-D5FAA77DB596}" type="presParOf" srcId="{D7524818-DED3-4722-8551-023991CDF8DB}" destId="{FABCCC78-68D6-445D-AD9F-4CA0F917C441}" srcOrd="0" destOrd="0" presId="urn:microsoft.com/office/officeart/2005/8/layout/process1"/>
    <dgm:cxn modelId="{C41627FA-9B08-4603-8E3A-CF8438375223}" type="presParOf" srcId="{198C5F5B-9486-4E84-967D-0A555E21A3D2}" destId="{EE7CEEA3-9B32-44EF-B4D8-D48F5D78429B}" srcOrd="2" destOrd="0" presId="urn:microsoft.com/office/officeart/2005/8/layout/process1"/>
    <dgm:cxn modelId="{8AE1A61F-DB87-4A54-ADED-99900F0699F5}" type="presParOf" srcId="{198C5F5B-9486-4E84-967D-0A555E21A3D2}" destId="{D611EBB2-E6D5-4846-BC15-2C9359E56C8A}" srcOrd="3" destOrd="0" presId="urn:microsoft.com/office/officeart/2005/8/layout/process1"/>
    <dgm:cxn modelId="{20644408-85AA-4418-BDD7-04BD50EEA2A8}" type="presParOf" srcId="{D611EBB2-E6D5-4846-BC15-2C9359E56C8A}" destId="{97FBBAC9-56E2-4953-8D01-FA9D7066CEA6}" srcOrd="0" destOrd="0" presId="urn:microsoft.com/office/officeart/2005/8/layout/process1"/>
    <dgm:cxn modelId="{54D2F898-2FF5-467C-8D07-37FC591223FB}" type="presParOf" srcId="{198C5F5B-9486-4E84-967D-0A555E21A3D2}" destId="{1AFFAD94-16C9-48B4-AD86-C9DAFE7483F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F94AAF-45EC-4CEF-82C9-DB3442DFB7CE}" type="doc">
      <dgm:prSet loTypeId="urn:microsoft.com/office/officeart/2005/8/layout/hProcess9" loCatId="process" qsTypeId="urn:microsoft.com/office/officeart/2005/8/quickstyle/simple1" qsCatId="simple" csTypeId="urn:microsoft.com/office/officeart/2005/8/colors/accent1_5" csCatId="accent1" phldr="1"/>
      <dgm:spPr/>
    </dgm:pt>
    <dgm:pt modelId="{03B072D9-FAA8-4F9E-93DA-959D466BB6A2}">
      <dgm:prSet phldrT="[Texto]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s-CL" dirty="0"/>
            <a:t>Pilotos</a:t>
          </a:r>
        </a:p>
      </dgm:t>
    </dgm:pt>
    <dgm:pt modelId="{7E2DC7CA-209B-48CD-93D4-9201AC9057E5}" type="parTrans" cxnId="{54E83E4A-2F77-4723-A93F-9393B3ADBAFB}">
      <dgm:prSet/>
      <dgm:spPr/>
      <dgm:t>
        <a:bodyPr/>
        <a:lstStyle/>
        <a:p>
          <a:endParaRPr lang="es-CL"/>
        </a:p>
      </dgm:t>
    </dgm:pt>
    <dgm:pt modelId="{1707DCA0-7FD7-4BF2-901B-AB9A2C528084}" type="sibTrans" cxnId="{54E83E4A-2F77-4723-A93F-9393B3ADBAFB}">
      <dgm:prSet/>
      <dgm:spPr/>
      <dgm:t>
        <a:bodyPr/>
        <a:lstStyle/>
        <a:p>
          <a:endParaRPr lang="es-CL"/>
        </a:p>
      </dgm:t>
    </dgm:pt>
    <dgm:pt modelId="{A326411E-66F5-4FEE-906A-6DBE75E966E5}">
      <dgm:prSet phldrT="[Texto]" custT="1"/>
      <dgm:spPr/>
      <dgm:t>
        <a:bodyPr/>
        <a:lstStyle/>
        <a:p>
          <a:r>
            <a:rPr lang="es-CL" sz="2000" dirty="0"/>
            <a:t>CSP</a:t>
          </a:r>
        </a:p>
        <a:p>
          <a:r>
            <a:rPr lang="es-CL" sz="1500" dirty="0"/>
            <a:t>DS 49/2011</a:t>
          </a:r>
        </a:p>
        <a:p>
          <a:r>
            <a:rPr lang="es-CL" sz="1500" dirty="0"/>
            <a:t>DS 01/2011</a:t>
          </a:r>
        </a:p>
      </dgm:t>
    </dgm:pt>
    <dgm:pt modelId="{F847A322-D78C-4DCD-AFF6-EC1E5639A9AE}" type="parTrans" cxnId="{AFA7C2C3-2D52-4524-801F-C25DC6F20BC2}">
      <dgm:prSet/>
      <dgm:spPr/>
      <dgm:t>
        <a:bodyPr/>
        <a:lstStyle/>
        <a:p>
          <a:endParaRPr lang="es-CL"/>
        </a:p>
      </dgm:t>
    </dgm:pt>
    <dgm:pt modelId="{028B058F-587B-4EA8-BDCC-F6CA15636F86}" type="sibTrans" cxnId="{AFA7C2C3-2D52-4524-801F-C25DC6F20BC2}">
      <dgm:prSet/>
      <dgm:spPr/>
      <dgm:t>
        <a:bodyPr/>
        <a:lstStyle/>
        <a:p>
          <a:endParaRPr lang="es-CL"/>
        </a:p>
      </dgm:t>
    </dgm:pt>
    <dgm:pt modelId="{6FA716B2-A075-4757-8CB3-C1D8C534BB95}">
      <dgm:prSet phldrT="[Texto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CL" dirty="0"/>
            <a:t>ACA</a:t>
          </a:r>
        </a:p>
      </dgm:t>
    </dgm:pt>
    <dgm:pt modelId="{85E92141-7A18-4209-BCAB-C63CFD628C51}" type="parTrans" cxnId="{095A67DA-4F33-4E64-BAE8-261253B600D1}">
      <dgm:prSet/>
      <dgm:spPr/>
      <dgm:t>
        <a:bodyPr/>
        <a:lstStyle/>
        <a:p>
          <a:endParaRPr lang="es-CL"/>
        </a:p>
      </dgm:t>
    </dgm:pt>
    <dgm:pt modelId="{9B634870-10DB-404B-8E36-632ED721A085}" type="sibTrans" cxnId="{095A67DA-4F33-4E64-BAE8-261253B600D1}">
      <dgm:prSet/>
      <dgm:spPr/>
      <dgm:t>
        <a:bodyPr/>
        <a:lstStyle/>
        <a:p>
          <a:endParaRPr lang="es-CL"/>
        </a:p>
      </dgm:t>
    </dgm:pt>
    <dgm:pt modelId="{B0CEE193-DADA-4CAE-A018-F41BC3456405}">
      <dgm:prSet phldrT="[Texto]"/>
      <dgm:spPr/>
      <dgm:t>
        <a:bodyPr/>
        <a:lstStyle/>
        <a:p>
          <a:r>
            <a:rPr lang="es-CL" dirty="0"/>
            <a:t>CSP Industrial</a:t>
          </a:r>
        </a:p>
      </dgm:t>
    </dgm:pt>
    <dgm:pt modelId="{7EE6ADDE-D0A4-4F94-AF70-053AB24FE1F1}" type="parTrans" cxnId="{E05E6422-6337-4404-9A9A-BE4C2F53EE64}">
      <dgm:prSet/>
      <dgm:spPr/>
      <dgm:t>
        <a:bodyPr/>
        <a:lstStyle/>
        <a:p>
          <a:endParaRPr lang="es-CL"/>
        </a:p>
      </dgm:t>
    </dgm:pt>
    <dgm:pt modelId="{98C3D7E5-B90C-4E96-BF3D-93097A3E1262}" type="sibTrans" cxnId="{E05E6422-6337-4404-9A9A-BE4C2F53EE64}">
      <dgm:prSet/>
      <dgm:spPr/>
      <dgm:t>
        <a:bodyPr/>
        <a:lstStyle/>
        <a:p>
          <a:endParaRPr lang="es-CL"/>
        </a:p>
      </dgm:t>
    </dgm:pt>
    <dgm:pt modelId="{ACF3D237-FC97-4D53-87C5-D1A8EF8C6CC6}">
      <dgm:prSet phldrT="[Texto]"/>
      <dgm:spPr/>
      <dgm:t>
        <a:bodyPr/>
        <a:lstStyle/>
        <a:p>
          <a:r>
            <a:rPr lang="es-CL" dirty="0"/>
            <a:t>Donación / compra</a:t>
          </a:r>
        </a:p>
      </dgm:t>
    </dgm:pt>
    <dgm:pt modelId="{AB673493-F88F-4B67-B3B5-9915500C6B9A}" type="parTrans" cxnId="{348D7A55-3922-4313-9405-C93E1A49222A}">
      <dgm:prSet/>
      <dgm:spPr/>
      <dgm:t>
        <a:bodyPr/>
        <a:lstStyle/>
        <a:p>
          <a:endParaRPr lang="es-CL"/>
        </a:p>
      </dgm:t>
    </dgm:pt>
    <dgm:pt modelId="{A7277714-1D77-4FAC-8E81-60B160441ED0}" type="sibTrans" cxnId="{348D7A55-3922-4313-9405-C93E1A49222A}">
      <dgm:prSet/>
      <dgm:spPr/>
      <dgm:t>
        <a:bodyPr/>
        <a:lstStyle/>
        <a:p>
          <a:endParaRPr lang="es-CL"/>
        </a:p>
      </dgm:t>
    </dgm:pt>
    <dgm:pt modelId="{6C4BA777-43EA-44C6-A54A-DC51DFB67A6A}">
      <dgm:prSet phldrT="[Texto]"/>
      <dgm:spPr/>
      <dgm:t>
        <a:bodyPr/>
        <a:lstStyle/>
        <a:p>
          <a:r>
            <a:rPr lang="es-CL" dirty="0"/>
            <a:t>CSP PC</a:t>
          </a:r>
        </a:p>
      </dgm:t>
    </dgm:pt>
    <dgm:pt modelId="{CE4C360C-1A41-4850-9C8E-8618C8F2DE54}" type="parTrans" cxnId="{F4F9A2C6-1D6C-4451-B904-4375EE6C51BE}">
      <dgm:prSet/>
      <dgm:spPr/>
      <dgm:t>
        <a:bodyPr/>
        <a:lstStyle/>
        <a:p>
          <a:endParaRPr lang="es-CL"/>
        </a:p>
      </dgm:t>
    </dgm:pt>
    <dgm:pt modelId="{3FB99E9A-9466-454C-975A-F6CD3D58E739}" type="sibTrans" cxnId="{F4F9A2C6-1D6C-4451-B904-4375EE6C51BE}">
      <dgm:prSet/>
      <dgm:spPr/>
      <dgm:t>
        <a:bodyPr/>
        <a:lstStyle/>
        <a:p>
          <a:endParaRPr lang="es-CL"/>
        </a:p>
      </dgm:t>
    </dgm:pt>
    <dgm:pt modelId="{3B788812-1333-47B1-9964-2B5EFB3B02C9}" type="pres">
      <dgm:prSet presAssocID="{D2F94AAF-45EC-4CEF-82C9-DB3442DFB7CE}" presName="CompostProcess" presStyleCnt="0">
        <dgm:presLayoutVars>
          <dgm:dir/>
          <dgm:resizeHandles val="exact"/>
        </dgm:presLayoutVars>
      </dgm:prSet>
      <dgm:spPr/>
    </dgm:pt>
    <dgm:pt modelId="{80E30B0C-56B6-420D-B840-8A6C9AAC7A1E}" type="pres">
      <dgm:prSet presAssocID="{D2F94AAF-45EC-4CEF-82C9-DB3442DFB7CE}" presName="arrow" presStyleLbl="bgShp" presStyleIdx="0" presStyleCnt="1" custLinFactNeighborX="-1542"/>
      <dgm:spPr/>
    </dgm:pt>
    <dgm:pt modelId="{07CF1C39-0CCC-44C2-883D-723413B04298}" type="pres">
      <dgm:prSet presAssocID="{D2F94AAF-45EC-4CEF-82C9-DB3442DFB7CE}" presName="linearProcess" presStyleCnt="0"/>
      <dgm:spPr/>
    </dgm:pt>
    <dgm:pt modelId="{743898DB-8852-4749-A6A7-82627EA92EB2}" type="pres">
      <dgm:prSet presAssocID="{03B072D9-FAA8-4F9E-93DA-959D466BB6A2}" presName="textNode" presStyleLbl="node1" presStyleIdx="0" presStyleCnt="6">
        <dgm:presLayoutVars>
          <dgm:bulletEnabled val="1"/>
        </dgm:presLayoutVars>
      </dgm:prSet>
      <dgm:spPr/>
    </dgm:pt>
    <dgm:pt modelId="{F0C0C15C-3470-47E7-9059-C838232128C0}" type="pres">
      <dgm:prSet presAssocID="{1707DCA0-7FD7-4BF2-901B-AB9A2C528084}" presName="sibTrans" presStyleCnt="0"/>
      <dgm:spPr/>
    </dgm:pt>
    <dgm:pt modelId="{8C9F570B-6747-4B36-8246-8CB077A40570}" type="pres">
      <dgm:prSet presAssocID="{A326411E-66F5-4FEE-906A-6DBE75E966E5}" presName="textNode" presStyleLbl="node1" presStyleIdx="1" presStyleCnt="6">
        <dgm:presLayoutVars>
          <dgm:bulletEnabled val="1"/>
        </dgm:presLayoutVars>
      </dgm:prSet>
      <dgm:spPr/>
    </dgm:pt>
    <dgm:pt modelId="{04717AB7-6A54-41F2-9176-6D25AE9F6E15}" type="pres">
      <dgm:prSet presAssocID="{028B058F-587B-4EA8-BDCC-F6CA15636F86}" presName="sibTrans" presStyleCnt="0"/>
      <dgm:spPr/>
    </dgm:pt>
    <dgm:pt modelId="{4E607631-2D8B-40D1-ABFD-D4C87D7A5865}" type="pres">
      <dgm:prSet presAssocID="{B0CEE193-DADA-4CAE-A018-F41BC3456405}" presName="textNode" presStyleLbl="node1" presStyleIdx="2" presStyleCnt="6">
        <dgm:presLayoutVars>
          <dgm:bulletEnabled val="1"/>
        </dgm:presLayoutVars>
      </dgm:prSet>
      <dgm:spPr/>
    </dgm:pt>
    <dgm:pt modelId="{8BF1497B-5F55-4BCC-AE6B-372BAB16FC05}" type="pres">
      <dgm:prSet presAssocID="{98C3D7E5-B90C-4E96-BF3D-93097A3E1262}" presName="sibTrans" presStyleCnt="0"/>
      <dgm:spPr/>
    </dgm:pt>
    <dgm:pt modelId="{2AF75BA4-DD56-404A-AB70-BD95B3599923}" type="pres">
      <dgm:prSet presAssocID="{6C4BA777-43EA-44C6-A54A-DC51DFB67A6A}" presName="textNode" presStyleLbl="node1" presStyleIdx="3" presStyleCnt="6">
        <dgm:presLayoutVars>
          <dgm:bulletEnabled val="1"/>
        </dgm:presLayoutVars>
      </dgm:prSet>
      <dgm:spPr/>
    </dgm:pt>
    <dgm:pt modelId="{67F4F9FE-7C84-4469-B8BA-68842D2947BE}" type="pres">
      <dgm:prSet presAssocID="{3FB99E9A-9466-454C-975A-F6CD3D58E739}" presName="sibTrans" presStyleCnt="0"/>
      <dgm:spPr/>
    </dgm:pt>
    <dgm:pt modelId="{B3B0551C-78BE-4017-ADF0-16C2FA1932EA}" type="pres">
      <dgm:prSet presAssocID="{ACF3D237-FC97-4D53-87C5-D1A8EF8C6CC6}" presName="textNode" presStyleLbl="node1" presStyleIdx="4" presStyleCnt="6">
        <dgm:presLayoutVars>
          <dgm:bulletEnabled val="1"/>
        </dgm:presLayoutVars>
      </dgm:prSet>
      <dgm:spPr/>
    </dgm:pt>
    <dgm:pt modelId="{567232B5-E312-444C-8E7D-B18930FCE250}" type="pres">
      <dgm:prSet presAssocID="{A7277714-1D77-4FAC-8E81-60B160441ED0}" presName="sibTrans" presStyleCnt="0"/>
      <dgm:spPr/>
    </dgm:pt>
    <dgm:pt modelId="{7A643500-B7BF-469D-A27C-39CC46A02B31}" type="pres">
      <dgm:prSet presAssocID="{6FA716B2-A075-4757-8CB3-C1D8C534BB95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20B29A10-B618-4E26-9C63-3EF7631ACDF2}" type="presOf" srcId="{6C4BA777-43EA-44C6-A54A-DC51DFB67A6A}" destId="{2AF75BA4-DD56-404A-AB70-BD95B3599923}" srcOrd="0" destOrd="0" presId="urn:microsoft.com/office/officeart/2005/8/layout/hProcess9"/>
    <dgm:cxn modelId="{C38BEE10-07A3-4968-B27F-2E67B411717A}" type="presOf" srcId="{A326411E-66F5-4FEE-906A-6DBE75E966E5}" destId="{8C9F570B-6747-4B36-8246-8CB077A40570}" srcOrd="0" destOrd="0" presId="urn:microsoft.com/office/officeart/2005/8/layout/hProcess9"/>
    <dgm:cxn modelId="{E05E6422-6337-4404-9A9A-BE4C2F53EE64}" srcId="{D2F94AAF-45EC-4CEF-82C9-DB3442DFB7CE}" destId="{B0CEE193-DADA-4CAE-A018-F41BC3456405}" srcOrd="2" destOrd="0" parTransId="{7EE6ADDE-D0A4-4F94-AF70-053AB24FE1F1}" sibTransId="{98C3D7E5-B90C-4E96-BF3D-93097A3E1262}"/>
    <dgm:cxn modelId="{85CA4737-8356-48B8-8E69-D148D3AB29E4}" type="presOf" srcId="{ACF3D237-FC97-4D53-87C5-D1A8EF8C6CC6}" destId="{B3B0551C-78BE-4017-ADF0-16C2FA1932EA}" srcOrd="0" destOrd="0" presId="urn:microsoft.com/office/officeart/2005/8/layout/hProcess9"/>
    <dgm:cxn modelId="{BC6E6B5D-4CFA-4226-82F0-4F689B8BBC41}" type="presOf" srcId="{6FA716B2-A075-4757-8CB3-C1D8C534BB95}" destId="{7A643500-B7BF-469D-A27C-39CC46A02B31}" srcOrd="0" destOrd="0" presId="urn:microsoft.com/office/officeart/2005/8/layout/hProcess9"/>
    <dgm:cxn modelId="{C2283261-8251-4FA2-9544-5A8BBC13DD70}" type="presOf" srcId="{03B072D9-FAA8-4F9E-93DA-959D466BB6A2}" destId="{743898DB-8852-4749-A6A7-82627EA92EB2}" srcOrd="0" destOrd="0" presId="urn:microsoft.com/office/officeart/2005/8/layout/hProcess9"/>
    <dgm:cxn modelId="{54E83E4A-2F77-4723-A93F-9393B3ADBAFB}" srcId="{D2F94AAF-45EC-4CEF-82C9-DB3442DFB7CE}" destId="{03B072D9-FAA8-4F9E-93DA-959D466BB6A2}" srcOrd="0" destOrd="0" parTransId="{7E2DC7CA-209B-48CD-93D4-9201AC9057E5}" sibTransId="{1707DCA0-7FD7-4BF2-901B-AB9A2C528084}"/>
    <dgm:cxn modelId="{348D7A55-3922-4313-9405-C93E1A49222A}" srcId="{D2F94AAF-45EC-4CEF-82C9-DB3442DFB7CE}" destId="{ACF3D237-FC97-4D53-87C5-D1A8EF8C6CC6}" srcOrd="4" destOrd="0" parTransId="{AB673493-F88F-4B67-B3B5-9915500C6B9A}" sibTransId="{A7277714-1D77-4FAC-8E81-60B160441ED0}"/>
    <dgm:cxn modelId="{F69E7E89-53C6-4705-A93E-3AF763B922C0}" type="presOf" srcId="{B0CEE193-DADA-4CAE-A018-F41BC3456405}" destId="{4E607631-2D8B-40D1-ABFD-D4C87D7A5865}" srcOrd="0" destOrd="0" presId="urn:microsoft.com/office/officeart/2005/8/layout/hProcess9"/>
    <dgm:cxn modelId="{AFA7C2C3-2D52-4524-801F-C25DC6F20BC2}" srcId="{D2F94AAF-45EC-4CEF-82C9-DB3442DFB7CE}" destId="{A326411E-66F5-4FEE-906A-6DBE75E966E5}" srcOrd="1" destOrd="0" parTransId="{F847A322-D78C-4DCD-AFF6-EC1E5639A9AE}" sibTransId="{028B058F-587B-4EA8-BDCC-F6CA15636F86}"/>
    <dgm:cxn modelId="{F4F9A2C6-1D6C-4451-B904-4375EE6C51BE}" srcId="{D2F94AAF-45EC-4CEF-82C9-DB3442DFB7CE}" destId="{6C4BA777-43EA-44C6-A54A-DC51DFB67A6A}" srcOrd="3" destOrd="0" parTransId="{CE4C360C-1A41-4850-9C8E-8618C8F2DE54}" sibTransId="{3FB99E9A-9466-454C-975A-F6CD3D58E739}"/>
    <dgm:cxn modelId="{30CBA8D9-ECCF-4A30-B12B-36F797DDEDB3}" type="presOf" srcId="{D2F94AAF-45EC-4CEF-82C9-DB3442DFB7CE}" destId="{3B788812-1333-47B1-9964-2B5EFB3B02C9}" srcOrd="0" destOrd="0" presId="urn:microsoft.com/office/officeart/2005/8/layout/hProcess9"/>
    <dgm:cxn modelId="{095A67DA-4F33-4E64-BAE8-261253B600D1}" srcId="{D2F94AAF-45EC-4CEF-82C9-DB3442DFB7CE}" destId="{6FA716B2-A075-4757-8CB3-C1D8C534BB95}" srcOrd="5" destOrd="0" parTransId="{85E92141-7A18-4209-BCAB-C63CFD628C51}" sibTransId="{9B634870-10DB-404B-8E36-632ED721A085}"/>
    <dgm:cxn modelId="{CE04244E-D2DF-40FB-A637-20FFB0C849A3}" type="presParOf" srcId="{3B788812-1333-47B1-9964-2B5EFB3B02C9}" destId="{80E30B0C-56B6-420D-B840-8A6C9AAC7A1E}" srcOrd="0" destOrd="0" presId="urn:microsoft.com/office/officeart/2005/8/layout/hProcess9"/>
    <dgm:cxn modelId="{EAB38EDD-689A-4B9C-92F6-ECD48783C70F}" type="presParOf" srcId="{3B788812-1333-47B1-9964-2B5EFB3B02C9}" destId="{07CF1C39-0CCC-44C2-883D-723413B04298}" srcOrd="1" destOrd="0" presId="urn:microsoft.com/office/officeart/2005/8/layout/hProcess9"/>
    <dgm:cxn modelId="{5EFE0AB9-98E2-44B9-8964-38C6E2007119}" type="presParOf" srcId="{07CF1C39-0CCC-44C2-883D-723413B04298}" destId="{743898DB-8852-4749-A6A7-82627EA92EB2}" srcOrd="0" destOrd="0" presId="urn:microsoft.com/office/officeart/2005/8/layout/hProcess9"/>
    <dgm:cxn modelId="{D6550EAF-537F-41CD-AC03-0D8EDD4A6C94}" type="presParOf" srcId="{07CF1C39-0CCC-44C2-883D-723413B04298}" destId="{F0C0C15C-3470-47E7-9059-C838232128C0}" srcOrd="1" destOrd="0" presId="urn:microsoft.com/office/officeart/2005/8/layout/hProcess9"/>
    <dgm:cxn modelId="{DE3D0E27-AA37-49BA-9F07-67C5C5AC0069}" type="presParOf" srcId="{07CF1C39-0CCC-44C2-883D-723413B04298}" destId="{8C9F570B-6747-4B36-8246-8CB077A40570}" srcOrd="2" destOrd="0" presId="urn:microsoft.com/office/officeart/2005/8/layout/hProcess9"/>
    <dgm:cxn modelId="{6C4ECCBD-1C49-4C98-B7C3-3968E8FBBB61}" type="presParOf" srcId="{07CF1C39-0CCC-44C2-883D-723413B04298}" destId="{04717AB7-6A54-41F2-9176-6D25AE9F6E15}" srcOrd="3" destOrd="0" presId="urn:microsoft.com/office/officeart/2005/8/layout/hProcess9"/>
    <dgm:cxn modelId="{F20607E0-46EE-4925-8B9A-F225B88230A0}" type="presParOf" srcId="{07CF1C39-0CCC-44C2-883D-723413B04298}" destId="{4E607631-2D8B-40D1-ABFD-D4C87D7A5865}" srcOrd="4" destOrd="0" presId="urn:microsoft.com/office/officeart/2005/8/layout/hProcess9"/>
    <dgm:cxn modelId="{BFBE86CA-043B-4993-869D-D6FDF4578E28}" type="presParOf" srcId="{07CF1C39-0CCC-44C2-883D-723413B04298}" destId="{8BF1497B-5F55-4BCC-AE6B-372BAB16FC05}" srcOrd="5" destOrd="0" presId="urn:microsoft.com/office/officeart/2005/8/layout/hProcess9"/>
    <dgm:cxn modelId="{BA2C50BB-2837-426B-9606-6F840A115C2A}" type="presParOf" srcId="{07CF1C39-0CCC-44C2-883D-723413B04298}" destId="{2AF75BA4-DD56-404A-AB70-BD95B3599923}" srcOrd="6" destOrd="0" presId="urn:microsoft.com/office/officeart/2005/8/layout/hProcess9"/>
    <dgm:cxn modelId="{59CB7A14-5B84-4DA4-B02C-958D435046E6}" type="presParOf" srcId="{07CF1C39-0CCC-44C2-883D-723413B04298}" destId="{67F4F9FE-7C84-4469-B8BA-68842D2947BE}" srcOrd="7" destOrd="0" presId="urn:microsoft.com/office/officeart/2005/8/layout/hProcess9"/>
    <dgm:cxn modelId="{F5D594FC-1FC3-4B72-85D6-186322AD0566}" type="presParOf" srcId="{07CF1C39-0CCC-44C2-883D-723413B04298}" destId="{B3B0551C-78BE-4017-ADF0-16C2FA1932EA}" srcOrd="8" destOrd="0" presId="urn:microsoft.com/office/officeart/2005/8/layout/hProcess9"/>
    <dgm:cxn modelId="{F1F16F45-5667-476E-8E9B-E094830ED51F}" type="presParOf" srcId="{07CF1C39-0CCC-44C2-883D-723413B04298}" destId="{567232B5-E312-444C-8E7D-B18930FCE250}" srcOrd="9" destOrd="0" presId="urn:microsoft.com/office/officeart/2005/8/layout/hProcess9"/>
    <dgm:cxn modelId="{525C12B9-49BC-47BC-8134-E4D7F672F9B9}" type="presParOf" srcId="{07CF1C39-0CCC-44C2-883D-723413B04298}" destId="{7A643500-B7BF-469D-A27C-39CC46A02B3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F94AAF-45EC-4CEF-82C9-DB3442DFB7CE}" type="doc">
      <dgm:prSet loTypeId="urn:microsoft.com/office/officeart/2005/8/layout/hProcess9" loCatId="process" qsTypeId="urn:microsoft.com/office/officeart/2005/8/quickstyle/simple1" qsCatId="simple" csTypeId="urn:microsoft.com/office/officeart/2005/8/colors/accent1_5" csCatId="accent1" phldr="1"/>
      <dgm:spPr/>
    </dgm:pt>
    <dgm:pt modelId="{03B072D9-FAA8-4F9E-93DA-959D466BB6A2}">
      <dgm:prSet phldrT="[Texto]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s-CL" dirty="0"/>
            <a:t>Pilotos</a:t>
          </a:r>
        </a:p>
      </dgm:t>
    </dgm:pt>
    <dgm:pt modelId="{7E2DC7CA-209B-48CD-93D4-9201AC9057E5}" type="parTrans" cxnId="{54E83E4A-2F77-4723-A93F-9393B3ADBAFB}">
      <dgm:prSet/>
      <dgm:spPr/>
      <dgm:t>
        <a:bodyPr/>
        <a:lstStyle/>
        <a:p>
          <a:endParaRPr lang="es-CL"/>
        </a:p>
      </dgm:t>
    </dgm:pt>
    <dgm:pt modelId="{1707DCA0-7FD7-4BF2-901B-AB9A2C528084}" type="sibTrans" cxnId="{54E83E4A-2F77-4723-A93F-9393B3ADBAFB}">
      <dgm:prSet/>
      <dgm:spPr/>
      <dgm:t>
        <a:bodyPr/>
        <a:lstStyle/>
        <a:p>
          <a:endParaRPr lang="es-CL"/>
        </a:p>
      </dgm:t>
    </dgm:pt>
    <dgm:pt modelId="{A326411E-66F5-4FEE-906A-6DBE75E966E5}">
      <dgm:prSet phldrT="[Texto]" custT="1"/>
      <dgm:spPr/>
      <dgm:t>
        <a:bodyPr/>
        <a:lstStyle/>
        <a:p>
          <a:r>
            <a:rPr lang="es-CL" sz="2000" dirty="0"/>
            <a:t>CSP</a:t>
          </a:r>
        </a:p>
        <a:p>
          <a:r>
            <a:rPr lang="es-CL" sz="1500" dirty="0"/>
            <a:t>DS 49/2011</a:t>
          </a:r>
        </a:p>
        <a:p>
          <a:r>
            <a:rPr lang="es-CL" sz="1500" dirty="0"/>
            <a:t>DS 01/2011</a:t>
          </a:r>
        </a:p>
      </dgm:t>
    </dgm:pt>
    <dgm:pt modelId="{F847A322-D78C-4DCD-AFF6-EC1E5639A9AE}" type="parTrans" cxnId="{AFA7C2C3-2D52-4524-801F-C25DC6F20BC2}">
      <dgm:prSet/>
      <dgm:spPr/>
      <dgm:t>
        <a:bodyPr/>
        <a:lstStyle/>
        <a:p>
          <a:endParaRPr lang="es-CL"/>
        </a:p>
      </dgm:t>
    </dgm:pt>
    <dgm:pt modelId="{028B058F-587B-4EA8-BDCC-F6CA15636F86}" type="sibTrans" cxnId="{AFA7C2C3-2D52-4524-801F-C25DC6F20BC2}">
      <dgm:prSet/>
      <dgm:spPr/>
      <dgm:t>
        <a:bodyPr/>
        <a:lstStyle/>
        <a:p>
          <a:endParaRPr lang="es-CL"/>
        </a:p>
      </dgm:t>
    </dgm:pt>
    <dgm:pt modelId="{6FA716B2-A075-4757-8CB3-C1D8C534BB95}">
      <dgm:prSet phldrT="[Texto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CL" dirty="0"/>
            <a:t>ACA</a:t>
          </a:r>
        </a:p>
      </dgm:t>
    </dgm:pt>
    <dgm:pt modelId="{85E92141-7A18-4209-BCAB-C63CFD628C51}" type="parTrans" cxnId="{095A67DA-4F33-4E64-BAE8-261253B600D1}">
      <dgm:prSet/>
      <dgm:spPr/>
      <dgm:t>
        <a:bodyPr/>
        <a:lstStyle/>
        <a:p>
          <a:endParaRPr lang="es-CL"/>
        </a:p>
      </dgm:t>
    </dgm:pt>
    <dgm:pt modelId="{9B634870-10DB-404B-8E36-632ED721A085}" type="sibTrans" cxnId="{095A67DA-4F33-4E64-BAE8-261253B600D1}">
      <dgm:prSet/>
      <dgm:spPr/>
      <dgm:t>
        <a:bodyPr/>
        <a:lstStyle/>
        <a:p>
          <a:endParaRPr lang="es-CL"/>
        </a:p>
      </dgm:t>
    </dgm:pt>
    <dgm:pt modelId="{B0CEE193-DADA-4CAE-A018-F41BC3456405}">
      <dgm:prSet phldrT="[Texto]"/>
      <dgm:spPr/>
      <dgm:t>
        <a:bodyPr/>
        <a:lstStyle/>
        <a:p>
          <a:r>
            <a:rPr lang="es-CL" dirty="0"/>
            <a:t>CSP Industrial</a:t>
          </a:r>
        </a:p>
      </dgm:t>
    </dgm:pt>
    <dgm:pt modelId="{7EE6ADDE-D0A4-4F94-AF70-053AB24FE1F1}" type="parTrans" cxnId="{E05E6422-6337-4404-9A9A-BE4C2F53EE64}">
      <dgm:prSet/>
      <dgm:spPr/>
      <dgm:t>
        <a:bodyPr/>
        <a:lstStyle/>
        <a:p>
          <a:endParaRPr lang="es-CL"/>
        </a:p>
      </dgm:t>
    </dgm:pt>
    <dgm:pt modelId="{98C3D7E5-B90C-4E96-BF3D-93097A3E1262}" type="sibTrans" cxnId="{E05E6422-6337-4404-9A9A-BE4C2F53EE64}">
      <dgm:prSet/>
      <dgm:spPr/>
      <dgm:t>
        <a:bodyPr/>
        <a:lstStyle/>
        <a:p>
          <a:endParaRPr lang="es-CL"/>
        </a:p>
      </dgm:t>
    </dgm:pt>
    <dgm:pt modelId="{ACF3D237-FC97-4D53-87C5-D1A8EF8C6CC6}">
      <dgm:prSet phldrT="[Texto]"/>
      <dgm:spPr/>
      <dgm:t>
        <a:bodyPr/>
        <a:lstStyle/>
        <a:p>
          <a:r>
            <a:rPr lang="es-CL" dirty="0"/>
            <a:t>Donación / compra</a:t>
          </a:r>
        </a:p>
      </dgm:t>
    </dgm:pt>
    <dgm:pt modelId="{AB673493-F88F-4B67-B3B5-9915500C6B9A}" type="parTrans" cxnId="{348D7A55-3922-4313-9405-C93E1A49222A}">
      <dgm:prSet/>
      <dgm:spPr/>
      <dgm:t>
        <a:bodyPr/>
        <a:lstStyle/>
        <a:p>
          <a:endParaRPr lang="es-CL"/>
        </a:p>
      </dgm:t>
    </dgm:pt>
    <dgm:pt modelId="{A7277714-1D77-4FAC-8E81-60B160441ED0}" type="sibTrans" cxnId="{348D7A55-3922-4313-9405-C93E1A49222A}">
      <dgm:prSet/>
      <dgm:spPr/>
      <dgm:t>
        <a:bodyPr/>
        <a:lstStyle/>
        <a:p>
          <a:endParaRPr lang="es-CL"/>
        </a:p>
      </dgm:t>
    </dgm:pt>
    <dgm:pt modelId="{6C4BA777-43EA-44C6-A54A-DC51DFB67A6A}">
      <dgm:prSet phldrT="[Texto]"/>
      <dgm:spPr/>
      <dgm:t>
        <a:bodyPr/>
        <a:lstStyle/>
        <a:p>
          <a:r>
            <a:rPr lang="es-CL" dirty="0"/>
            <a:t>CSP PC</a:t>
          </a:r>
        </a:p>
      </dgm:t>
    </dgm:pt>
    <dgm:pt modelId="{CE4C360C-1A41-4850-9C8E-8618C8F2DE54}" type="parTrans" cxnId="{F4F9A2C6-1D6C-4451-B904-4375EE6C51BE}">
      <dgm:prSet/>
      <dgm:spPr/>
      <dgm:t>
        <a:bodyPr/>
        <a:lstStyle/>
        <a:p>
          <a:endParaRPr lang="es-CL"/>
        </a:p>
      </dgm:t>
    </dgm:pt>
    <dgm:pt modelId="{3FB99E9A-9466-454C-975A-F6CD3D58E739}" type="sibTrans" cxnId="{F4F9A2C6-1D6C-4451-B904-4375EE6C51BE}">
      <dgm:prSet/>
      <dgm:spPr/>
      <dgm:t>
        <a:bodyPr/>
        <a:lstStyle/>
        <a:p>
          <a:endParaRPr lang="es-CL"/>
        </a:p>
      </dgm:t>
    </dgm:pt>
    <dgm:pt modelId="{3B788812-1333-47B1-9964-2B5EFB3B02C9}" type="pres">
      <dgm:prSet presAssocID="{D2F94AAF-45EC-4CEF-82C9-DB3442DFB7CE}" presName="CompostProcess" presStyleCnt="0">
        <dgm:presLayoutVars>
          <dgm:dir/>
          <dgm:resizeHandles val="exact"/>
        </dgm:presLayoutVars>
      </dgm:prSet>
      <dgm:spPr/>
    </dgm:pt>
    <dgm:pt modelId="{80E30B0C-56B6-420D-B840-8A6C9AAC7A1E}" type="pres">
      <dgm:prSet presAssocID="{D2F94AAF-45EC-4CEF-82C9-DB3442DFB7CE}" presName="arrow" presStyleLbl="bgShp" presStyleIdx="0" presStyleCnt="1" custLinFactNeighborX="-1542"/>
      <dgm:spPr/>
    </dgm:pt>
    <dgm:pt modelId="{07CF1C39-0CCC-44C2-883D-723413B04298}" type="pres">
      <dgm:prSet presAssocID="{D2F94AAF-45EC-4CEF-82C9-DB3442DFB7CE}" presName="linearProcess" presStyleCnt="0"/>
      <dgm:spPr/>
    </dgm:pt>
    <dgm:pt modelId="{743898DB-8852-4749-A6A7-82627EA92EB2}" type="pres">
      <dgm:prSet presAssocID="{03B072D9-FAA8-4F9E-93DA-959D466BB6A2}" presName="textNode" presStyleLbl="node1" presStyleIdx="0" presStyleCnt="6">
        <dgm:presLayoutVars>
          <dgm:bulletEnabled val="1"/>
        </dgm:presLayoutVars>
      </dgm:prSet>
      <dgm:spPr/>
    </dgm:pt>
    <dgm:pt modelId="{F0C0C15C-3470-47E7-9059-C838232128C0}" type="pres">
      <dgm:prSet presAssocID="{1707DCA0-7FD7-4BF2-901B-AB9A2C528084}" presName="sibTrans" presStyleCnt="0"/>
      <dgm:spPr/>
    </dgm:pt>
    <dgm:pt modelId="{8C9F570B-6747-4B36-8246-8CB077A40570}" type="pres">
      <dgm:prSet presAssocID="{A326411E-66F5-4FEE-906A-6DBE75E966E5}" presName="textNode" presStyleLbl="node1" presStyleIdx="1" presStyleCnt="6">
        <dgm:presLayoutVars>
          <dgm:bulletEnabled val="1"/>
        </dgm:presLayoutVars>
      </dgm:prSet>
      <dgm:spPr/>
    </dgm:pt>
    <dgm:pt modelId="{04717AB7-6A54-41F2-9176-6D25AE9F6E15}" type="pres">
      <dgm:prSet presAssocID="{028B058F-587B-4EA8-BDCC-F6CA15636F86}" presName="sibTrans" presStyleCnt="0"/>
      <dgm:spPr/>
    </dgm:pt>
    <dgm:pt modelId="{4E607631-2D8B-40D1-ABFD-D4C87D7A5865}" type="pres">
      <dgm:prSet presAssocID="{B0CEE193-DADA-4CAE-A018-F41BC3456405}" presName="textNode" presStyleLbl="node1" presStyleIdx="2" presStyleCnt="6">
        <dgm:presLayoutVars>
          <dgm:bulletEnabled val="1"/>
        </dgm:presLayoutVars>
      </dgm:prSet>
      <dgm:spPr/>
    </dgm:pt>
    <dgm:pt modelId="{8BF1497B-5F55-4BCC-AE6B-372BAB16FC05}" type="pres">
      <dgm:prSet presAssocID="{98C3D7E5-B90C-4E96-BF3D-93097A3E1262}" presName="sibTrans" presStyleCnt="0"/>
      <dgm:spPr/>
    </dgm:pt>
    <dgm:pt modelId="{2AF75BA4-DD56-404A-AB70-BD95B3599923}" type="pres">
      <dgm:prSet presAssocID="{6C4BA777-43EA-44C6-A54A-DC51DFB67A6A}" presName="textNode" presStyleLbl="node1" presStyleIdx="3" presStyleCnt="6">
        <dgm:presLayoutVars>
          <dgm:bulletEnabled val="1"/>
        </dgm:presLayoutVars>
      </dgm:prSet>
      <dgm:spPr/>
    </dgm:pt>
    <dgm:pt modelId="{67F4F9FE-7C84-4469-B8BA-68842D2947BE}" type="pres">
      <dgm:prSet presAssocID="{3FB99E9A-9466-454C-975A-F6CD3D58E739}" presName="sibTrans" presStyleCnt="0"/>
      <dgm:spPr/>
    </dgm:pt>
    <dgm:pt modelId="{B3B0551C-78BE-4017-ADF0-16C2FA1932EA}" type="pres">
      <dgm:prSet presAssocID="{ACF3D237-FC97-4D53-87C5-D1A8EF8C6CC6}" presName="textNode" presStyleLbl="node1" presStyleIdx="4" presStyleCnt="6">
        <dgm:presLayoutVars>
          <dgm:bulletEnabled val="1"/>
        </dgm:presLayoutVars>
      </dgm:prSet>
      <dgm:spPr/>
    </dgm:pt>
    <dgm:pt modelId="{567232B5-E312-444C-8E7D-B18930FCE250}" type="pres">
      <dgm:prSet presAssocID="{A7277714-1D77-4FAC-8E81-60B160441ED0}" presName="sibTrans" presStyleCnt="0"/>
      <dgm:spPr/>
    </dgm:pt>
    <dgm:pt modelId="{7A643500-B7BF-469D-A27C-39CC46A02B31}" type="pres">
      <dgm:prSet presAssocID="{6FA716B2-A075-4757-8CB3-C1D8C534BB95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20B29A10-B618-4E26-9C63-3EF7631ACDF2}" type="presOf" srcId="{6C4BA777-43EA-44C6-A54A-DC51DFB67A6A}" destId="{2AF75BA4-DD56-404A-AB70-BD95B3599923}" srcOrd="0" destOrd="0" presId="urn:microsoft.com/office/officeart/2005/8/layout/hProcess9"/>
    <dgm:cxn modelId="{C38BEE10-07A3-4968-B27F-2E67B411717A}" type="presOf" srcId="{A326411E-66F5-4FEE-906A-6DBE75E966E5}" destId="{8C9F570B-6747-4B36-8246-8CB077A40570}" srcOrd="0" destOrd="0" presId="urn:microsoft.com/office/officeart/2005/8/layout/hProcess9"/>
    <dgm:cxn modelId="{E05E6422-6337-4404-9A9A-BE4C2F53EE64}" srcId="{D2F94AAF-45EC-4CEF-82C9-DB3442DFB7CE}" destId="{B0CEE193-DADA-4CAE-A018-F41BC3456405}" srcOrd="2" destOrd="0" parTransId="{7EE6ADDE-D0A4-4F94-AF70-053AB24FE1F1}" sibTransId="{98C3D7E5-B90C-4E96-BF3D-93097A3E1262}"/>
    <dgm:cxn modelId="{85CA4737-8356-48B8-8E69-D148D3AB29E4}" type="presOf" srcId="{ACF3D237-FC97-4D53-87C5-D1A8EF8C6CC6}" destId="{B3B0551C-78BE-4017-ADF0-16C2FA1932EA}" srcOrd="0" destOrd="0" presId="urn:microsoft.com/office/officeart/2005/8/layout/hProcess9"/>
    <dgm:cxn modelId="{BC6E6B5D-4CFA-4226-82F0-4F689B8BBC41}" type="presOf" srcId="{6FA716B2-A075-4757-8CB3-C1D8C534BB95}" destId="{7A643500-B7BF-469D-A27C-39CC46A02B31}" srcOrd="0" destOrd="0" presId="urn:microsoft.com/office/officeart/2005/8/layout/hProcess9"/>
    <dgm:cxn modelId="{C2283261-8251-4FA2-9544-5A8BBC13DD70}" type="presOf" srcId="{03B072D9-FAA8-4F9E-93DA-959D466BB6A2}" destId="{743898DB-8852-4749-A6A7-82627EA92EB2}" srcOrd="0" destOrd="0" presId="urn:microsoft.com/office/officeart/2005/8/layout/hProcess9"/>
    <dgm:cxn modelId="{54E83E4A-2F77-4723-A93F-9393B3ADBAFB}" srcId="{D2F94AAF-45EC-4CEF-82C9-DB3442DFB7CE}" destId="{03B072D9-FAA8-4F9E-93DA-959D466BB6A2}" srcOrd="0" destOrd="0" parTransId="{7E2DC7CA-209B-48CD-93D4-9201AC9057E5}" sibTransId="{1707DCA0-7FD7-4BF2-901B-AB9A2C528084}"/>
    <dgm:cxn modelId="{348D7A55-3922-4313-9405-C93E1A49222A}" srcId="{D2F94AAF-45EC-4CEF-82C9-DB3442DFB7CE}" destId="{ACF3D237-FC97-4D53-87C5-D1A8EF8C6CC6}" srcOrd="4" destOrd="0" parTransId="{AB673493-F88F-4B67-B3B5-9915500C6B9A}" sibTransId="{A7277714-1D77-4FAC-8E81-60B160441ED0}"/>
    <dgm:cxn modelId="{F69E7E89-53C6-4705-A93E-3AF763B922C0}" type="presOf" srcId="{B0CEE193-DADA-4CAE-A018-F41BC3456405}" destId="{4E607631-2D8B-40D1-ABFD-D4C87D7A5865}" srcOrd="0" destOrd="0" presId="urn:microsoft.com/office/officeart/2005/8/layout/hProcess9"/>
    <dgm:cxn modelId="{AFA7C2C3-2D52-4524-801F-C25DC6F20BC2}" srcId="{D2F94AAF-45EC-4CEF-82C9-DB3442DFB7CE}" destId="{A326411E-66F5-4FEE-906A-6DBE75E966E5}" srcOrd="1" destOrd="0" parTransId="{F847A322-D78C-4DCD-AFF6-EC1E5639A9AE}" sibTransId="{028B058F-587B-4EA8-BDCC-F6CA15636F86}"/>
    <dgm:cxn modelId="{F4F9A2C6-1D6C-4451-B904-4375EE6C51BE}" srcId="{D2F94AAF-45EC-4CEF-82C9-DB3442DFB7CE}" destId="{6C4BA777-43EA-44C6-A54A-DC51DFB67A6A}" srcOrd="3" destOrd="0" parTransId="{CE4C360C-1A41-4850-9C8E-8618C8F2DE54}" sibTransId="{3FB99E9A-9466-454C-975A-F6CD3D58E739}"/>
    <dgm:cxn modelId="{30CBA8D9-ECCF-4A30-B12B-36F797DDEDB3}" type="presOf" srcId="{D2F94AAF-45EC-4CEF-82C9-DB3442DFB7CE}" destId="{3B788812-1333-47B1-9964-2B5EFB3B02C9}" srcOrd="0" destOrd="0" presId="urn:microsoft.com/office/officeart/2005/8/layout/hProcess9"/>
    <dgm:cxn modelId="{095A67DA-4F33-4E64-BAE8-261253B600D1}" srcId="{D2F94AAF-45EC-4CEF-82C9-DB3442DFB7CE}" destId="{6FA716B2-A075-4757-8CB3-C1D8C534BB95}" srcOrd="5" destOrd="0" parTransId="{85E92141-7A18-4209-BCAB-C63CFD628C51}" sibTransId="{9B634870-10DB-404B-8E36-632ED721A085}"/>
    <dgm:cxn modelId="{CE04244E-D2DF-40FB-A637-20FFB0C849A3}" type="presParOf" srcId="{3B788812-1333-47B1-9964-2B5EFB3B02C9}" destId="{80E30B0C-56B6-420D-B840-8A6C9AAC7A1E}" srcOrd="0" destOrd="0" presId="urn:microsoft.com/office/officeart/2005/8/layout/hProcess9"/>
    <dgm:cxn modelId="{EAB38EDD-689A-4B9C-92F6-ECD48783C70F}" type="presParOf" srcId="{3B788812-1333-47B1-9964-2B5EFB3B02C9}" destId="{07CF1C39-0CCC-44C2-883D-723413B04298}" srcOrd="1" destOrd="0" presId="urn:microsoft.com/office/officeart/2005/8/layout/hProcess9"/>
    <dgm:cxn modelId="{5EFE0AB9-98E2-44B9-8964-38C6E2007119}" type="presParOf" srcId="{07CF1C39-0CCC-44C2-883D-723413B04298}" destId="{743898DB-8852-4749-A6A7-82627EA92EB2}" srcOrd="0" destOrd="0" presId="urn:microsoft.com/office/officeart/2005/8/layout/hProcess9"/>
    <dgm:cxn modelId="{D6550EAF-537F-41CD-AC03-0D8EDD4A6C94}" type="presParOf" srcId="{07CF1C39-0CCC-44C2-883D-723413B04298}" destId="{F0C0C15C-3470-47E7-9059-C838232128C0}" srcOrd="1" destOrd="0" presId="urn:microsoft.com/office/officeart/2005/8/layout/hProcess9"/>
    <dgm:cxn modelId="{DE3D0E27-AA37-49BA-9F07-67C5C5AC0069}" type="presParOf" srcId="{07CF1C39-0CCC-44C2-883D-723413B04298}" destId="{8C9F570B-6747-4B36-8246-8CB077A40570}" srcOrd="2" destOrd="0" presId="urn:microsoft.com/office/officeart/2005/8/layout/hProcess9"/>
    <dgm:cxn modelId="{6C4ECCBD-1C49-4C98-B7C3-3968E8FBBB61}" type="presParOf" srcId="{07CF1C39-0CCC-44C2-883D-723413B04298}" destId="{04717AB7-6A54-41F2-9176-6D25AE9F6E15}" srcOrd="3" destOrd="0" presId="urn:microsoft.com/office/officeart/2005/8/layout/hProcess9"/>
    <dgm:cxn modelId="{F20607E0-46EE-4925-8B9A-F225B88230A0}" type="presParOf" srcId="{07CF1C39-0CCC-44C2-883D-723413B04298}" destId="{4E607631-2D8B-40D1-ABFD-D4C87D7A5865}" srcOrd="4" destOrd="0" presId="urn:microsoft.com/office/officeart/2005/8/layout/hProcess9"/>
    <dgm:cxn modelId="{BFBE86CA-043B-4993-869D-D6FDF4578E28}" type="presParOf" srcId="{07CF1C39-0CCC-44C2-883D-723413B04298}" destId="{8BF1497B-5F55-4BCC-AE6B-372BAB16FC05}" srcOrd="5" destOrd="0" presId="urn:microsoft.com/office/officeart/2005/8/layout/hProcess9"/>
    <dgm:cxn modelId="{BA2C50BB-2837-426B-9606-6F840A115C2A}" type="presParOf" srcId="{07CF1C39-0CCC-44C2-883D-723413B04298}" destId="{2AF75BA4-DD56-404A-AB70-BD95B3599923}" srcOrd="6" destOrd="0" presId="urn:microsoft.com/office/officeart/2005/8/layout/hProcess9"/>
    <dgm:cxn modelId="{59CB7A14-5B84-4DA4-B02C-958D435046E6}" type="presParOf" srcId="{07CF1C39-0CCC-44C2-883D-723413B04298}" destId="{67F4F9FE-7C84-4469-B8BA-68842D2947BE}" srcOrd="7" destOrd="0" presId="urn:microsoft.com/office/officeart/2005/8/layout/hProcess9"/>
    <dgm:cxn modelId="{F5D594FC-1FC3-4B72-85D6-186322AD0566}" type="presParOf" srcId="{07CF1C39-0CCC-44C2-883D-723413B04298}" destId="{B3B0551C-78BE-4017-ADF0-16C2FA1932EA}" srcOrd="8" destOrd="0" presId="urn:microsoft.com/office/officeart/2005/8/layout/hProcess9"/>
    <dgm:cxn modelId="{F1F16F45-5667-476E-8E9B-E094830ED51F}" type="presParOf" srcId="{07CF1C39-0CCC-44C2-883D-723413B04298}" destId="{567232B5-E312-444C-8E7D-B18930FCE250}" srcOrd="9" destOrd="0" presId="urn:microsoft.com/office/officeart/2005/8/layout/hProcess9"/>
    <dgm:cxn modelId="{525C12B9-49BC-47BC-8134-E4D7F672F9B9}" type="presParOf" srcId="{07CF1C39-0CCC-44C2-883D-723413B04298}" destId="{7A643500-B7BF-469D-A27C-39CC46A02B3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3A7964-6C30-425F-909B-27C14AFF218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CL"/>
        </a:p>
      </dgm:t>
    </dgm:pt>
    <dgm:pt modelId="{75DC00CC-90BA-4FD9-8397-39068D4D82F9}">
      <dgm:prSet phldrT="[Texto]" custT="1"/>
      <dgm:spPr/>
      <dgm:t>
        <a:bodyPr/>
        <a:lstStyle/>
        <a:p>
          <a:r>
            <a:rPr lang="es-CL" sz="3200" dirty="0"/>
            <a:t>Pilotos</a:t>
          </a:r>
        </a:p>
      </dgm:t>
    </dgm:pt>
    <dgm:pt modelId="{72FC2C08-167B-4ADE-8593-1257B8B8C6BD}" type="parTrans" cxnId="{7FC2FC78-E04C-4FCE-9E79-E6F875F0E9B4}">
      <dgm:prSet/>
      <dgm:spPr/>
      <dgm:t>
        <a:bodyPr/>
        <a:lstStyle/>
        <a:p>
          <a:endParaRPr lang="es-CL"/>
        </a:p>
      </dgm:t>
    </dgm:pt>
    <dgm:pt modelId="{B38B1906-CD1F-43AF-B29D-E02D450F6163}" type="sibTrans" cxnId="{7FC2FC78-E04C-4FCE-9E79-E6F875F0E9B4}">
      <dgm:prSet/>
      <dgm:spPr/>
      <dgm:t>
        <a:bodyPr/>
        <a:lstStyle/>
        <a:p>
          <a:endParaRPr lang="es-CL"/>
        </a:p>
      </dgm:t>
    </dgm:pt>
    <dgm:pt modelId="{6104AE13-A982-494A-91D9-3B46E64326DE}">
      <dgm:prSet phldrT="[Texto]" custT="1"/>
      <dgm:spPr/>
      <dgm:t>
        <a:bodyPr/>
        <a:lstStyle/>
        <a:p>
          <a:r>
            <a:rPr lang="es-CL" sz="3200" b="1" dirty="0"/>
            <a:t>120</a:t>
          </a:r>
        </a:p>
      </dgm:t>
    </dgm:pt>
    <dgm:pt modelId="{C87E8DAE-0E4E-4716-B6C7-E9DA677F95B9}" type="parTrans" cxnId="{07327A91-A52F-4414-BF5B-60667EB97D90}">
      <dgm:prSet/>
      <dgm:spPr/>
      <dgm:t>
        <a:bodyPr/>
        <a:lstStyle/>
        <a:p>
          <a:endParaRPr lang="es-CL"/>
        </a:p>
      </dgm:t>
    </dgm:pt>
    <dgm:pt modelId="{6079247F-53F2-411A-A221-08EB73D72B36}" type="sibTrans" cxnId="{07327A91-A52F-4414-BF5B-60667EB97D90}">
      <dgm:prSet/>
      <dgm:spPr/>
      <dgm:t>
        <a:bodyPr/>
        <a:lstStyle/>
        <a:p>
          <a:endParaRPr lang="es-CL"/>
        </a:p>
      </dgm:t>
    </dgm:pt>
    <dgm:pt modelId="{968702C5-77F1-4F60-A213-37D2DE5CCBD5}">
      <dgm:prSet phldrT="[Texto]" custT="1"/>
      <dgm:spPr/>
      <dgm:t>
        <a:bodyPr/>
        <a:lstStyle/>
        <a:p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Construcción en Sitio Propio</a:t>
          </a:r>
        </a:p>
      </dgm:t>
    </dgm:pt>
    <dgm:pt modelId="{7F26C65F-A070-4076-8B00-9147620D7C08}" type="parTrans" cxnId="{A8CCDDED-F7B9-406E-8787-F8B02FC8608A}">
      <dgm:prSet/>
      <dgm:spPr/>
      <dgm:t>
        <a:bodyPr/>
        <a:lstStyle/>
        <a:p>
          <a:endParaRPr lang="es-CL"/>
        </a:p>
      </dgm:t>
    </dgm:pt>
    <dgm:pt modelId="{692FD6BA-3D16-449A-ACDF-3A08638A98BD}" type="sibTrans" cxnId="{A8CCDDED-F7B9-406E-8787-F8B02FC8608A}">
      <dgm:prSet/>
      <dgm:spPr/>
      <dgm:t>
        <a:bodyPr/>
        <a:lstStyle/>
        <a:p>
          <a:endParaRPr lang="es-CL"/>
        </a:p>
      </dgm:t>
    </dgm:pt>
    <dgm:pt modelId="{8FF4AD03-1F2A-4672-A588-589AD4586BD8}">
      <dgm:prSet phldrT="[Texto]" custT="1"/>
      <dgm:spPr/>
      <dgm:t>
        <a:bodyPr/>
        <a:lstStyle/>
        <a:p>
          <a:r>
            <a:rPr lang="es-CL" sz="2800" b="1" dirty="0"/>
            <a:t>20</a:t>
          </a:r>
        </a:p>
      </dgm:t>
    </dgm:pt>
    <dgm:pt modelId="{11BFAC63-9491-4347-A839-4B0C28271EEF}" type="parTrans" cxnId="{EA9A33EC-EBAC-4A18-B006-A7A86887AEA5}">
      <dgm:prSet/>
      <dgm:spPr/>
      <dgm:t>
        <a:bodyPr/>
        <a:lstStyle/>
        <a:p>
          <a:endParaRPr lang="es-CL"/>
        </a:p>
      </dgm:t>
    </dgm:pt>
    <dgm:pt modelId="{A8E8D401-BEF7-438E-8504-377077C072A3}" type="sibTrans" cxnId="{EA9A33EC-EBAC-4A18-B006-A7A86887AEA5}">
      <dgm:prSet/>
      <dgm:spPr/>
      <dgm:t>
        <a:bodyPr/>
        <a:lstStyle/>
        <a:p>
          <a:endParaRPr lang="es-CL"/>
        </a:p>
      </dgm:t>
    </dgm:pt>
    <dgm:pt modelId="{69D7A39C-60CC-4BFC-AC82-39CAEF5BA823}">
      <dgm:prSet phldrT="[Texto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Industrializadas</a:t>
          </a:r>
        </a:p>
      </dgm:t>
    </dgm:pt>
    <dgm:pt modelId="{8F18B7B7-DF6F-4FEE-A2F1-27861EA8A9E5}" type="parTrans" cxnId="{7E7A1687-291C-4809-B083-9FFB3CD2A23D}">
      <dgm:prSet/>
      <dgm:spPr/>
      <dgm:t>
        <a:bodyPr/>
        <a:lstStyle/>
        <a:p>
          <a:endParaRPr lang="es-CL"/>
        </a:p>
      </dgm:t>
    </dgm:pt>
    <dgm:pt modelId="{BD184A95-234F-409E-BFC1-1BBDAC7613F1}" type="sibTrans" cxnId="{7E7A1687-291C-4809-B083-9FFB3CD2A23D}">
      <dgm:prSet/>
      <dgm:spPr/>
      <dgm:t>
        <a:bodyPr/>
        <a:lstStyle/>
        <a:p>
          <a:endParaRPr lang="es-CL"/>
        </a:p>
      </dgm:t>
    </dgm:pt>
    <dgm:pt modelId="{2F708D99-B7CE-4355-ABAF-6FD86E822C29}">
      <dgm:prSet phldrT="[Texto]" custT="1"/>
      <dgm:spPr/>
      <dgm:t>
        <a:bodyPr/>
        <a:lstStyle/>
        <a:p>
          <a:r>
            <a:rPr lang="es-CL" sz="2800" b="1" dirty="0"/>
            <a:t>10 </a:t>
          </a:r>
        </a:p>
      </dgm:t>
    </dgm:pt>
    <dgm:pt modelId="{BE7289D3-AD8C-4E9D-A7A0-12129F1E21AE}" type="parTrans" cxnId="{7E36BC4D-C6B9-4770-A42E-F1DC5CE86A63}">
      <dgm:prSet/>
      <dgm:spPr/>
      <dgm:t>
        <a:bodyPr/>
        <a:lstStyle/>
        <a:p>
          <a:endParaRPr lang="es-CL"/>
        </a:p>
      </dgm:t>
    </dgm:pt>
    <dgm:pt modelId="{8F02BB73-D0E3-42F8-B0E8-F383BF546419}" type="sibTrans" cxnId="{7E36BC4D-C6B9-4770-A42E-F1DC5CE86A63}">
      <dgm:prSet/>
      <dgm:spPr/>
      <dgm:t>
        <a:bodyPr/>
        <a:lstStyle/>
        <a:p>
          <a:endParaRPr lang="es-CL"/>
        </a:p>
      </dgm:t>
    </dgm:pt>
    <dgm:pt modelId="{7DE63A46-6C9E-422D-8FD1-9C7B51DCB1D3}">
      <dgm:prSet phldrT="[Texto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Pequeños Condominios</a:t>
          </a:r>
        </a:p>
      </dgm:t>
    </dgm:pt>
    <dgm:pt modelId="{D9B0F058-5BAB-4AD1-A603-2314FE9E8ECC}" type="parTrans" cxnId="{F004EF0E-8DCE-44E3-9F1B-638C419354C4}">
      <dgm:prSet/>
      <dgm:spPr/>
      <dgm:t>
        <a:bodyPr/>
        <a:lstStyle/>
        <a:p>
          <a:endParaRPr lang="es-CL"/>
        </a:p>
      </dgm:t>
    </dgm:pt>
    <dgm:pt modelId="{AEC7A7F0-B340-4653-ABF7-D0BE7532C0D8}" type="sibTrans" cxnId="{F004EF0E-8DCE-44E3-9F1B-638C419354C4}">
      <dgm:prSet/>
      <dgm:spPr/>
      <dgm:t>
        <a:bodyPr/>
        <a:lstStyle/>
        <a:p>
          <a:endParaRPr lang="es-CL"/>
        </a:p>
      </dgm:t>
    </dgm:pt>
    <dgm:pt modelId="{24939AA6-8287-4375-B041-DEC2143E0FE3}">
      <dgm:prSet phldrT="[Texto]" custT="1"/>
      <dgm:spPr/>
      <dgm:t>
        <a:bodyPr/>
        <a:lstStyle/>
        <a:p>
          <a:r>
            <a:rPr lang="es-CL" sz="2800" b="1" dirty="0"/>
            <a:t>10</a:t>
          </a:r>
        </a:p>
      </dgm:t>
    </dgm:pt>
    <dgm:pt modelId="{2FA74AB3-1EB7-4F78-810F-7576889D9786}" type="parTrans" cxnId="{72F3C98B-1D59-436F-9ED5-E68DD05C4C3B}">
      <dgm:prSet/>
      <dgm:spPr/>
      <dgm:t>
        <a:bodyPr/>
        <a:lstStyle/>
        <a:p>
          <a:endParaRPr lang="es-CL"/>
        </a:p>
      </dgm:t>
    </dgm:pt>
    <dgm:pt modelId="{1AC3AC6D-2DFF-4EBF-B75F-F79BE4CEFE45}" type="sibTrans" cxnId="{72F3C98B-1D59-436F-9ED5-E68DD05C4C3B}">
      <dgm:prSet/>
      <dgm:spPr/>
      <dgm:t>
        <a:bodyPr/>
        <a:lstStyle/>
        <a:p>
          <a:endParaRPr lang="es-CL"/>
        </a:p>
      </dgm:t>
    </dgm:pt>
    <dgm:pt modelId="{2A127E57-C435-4B67-B9E1-EE42E91BEBD8}">
      <dgm:prSet phldrT="[Texto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Autoconstrucción Asistida</a:t>
          </a:r>
        </a:p>
      </dgm:t>
    </dgm:pt>
    <dgm:pt modelId="{F925D421-F628-4226-ACBF-F3476E35D9BE}" type="parTrans" cxnId="{92671E00-069E-4EFD-8A46-840FEE6263EB}">
      <dgm:prSet/>
      <dgm:spPr/>
      <dgm:t>
        <a:bodyPr/>
        <a:lstStyle/>
        <a:p>
          <a:endParaRPr lang="es-CL"/>
        </a:p>
      </dgm:t>
    </dgm:pt>
    <dgm:pt modelId="{81209FEF-11FF-49C7-B247-60F4D6B37BE6}" type="sibTrans" cxnId="{92671E00-069E-4EFD-8A46-840FEE6263EB}">
      <dgm:prSet/>
      <dgm:spPr/>
      <dgm:t>
        <a:bodyPr/>
        <a:lstStyle/>
        <a:p>
          <a:endParaRPr lang="es-CL"/>
        </a:p>
      </dgm:t>
    </dgm:pt>
    <dgm:pt modelId="{287C1812-2E8D-4274-9169-C672671063E5}" type="pres">
      <dgm:prSet presAssocID="{483A7964-6C30-425F-909B-27C14AFF218F}" presName="rootnode" presStyleCnt="0">
        <dgm:presLayoutVars>
          <dgm:chMax/>
          <dgm:chPref/>
          <dgm:dir/>
          <dgm:animLvl val="lvl"/>
        </dgm:presLayoutVars>
      </dgm:prSet>
      <dgm:spPr/>
    </dgm:pt>
    <dgm:pt modelId="{EEBAB469-E455-411D-92AA-8601DCE25B89}" type="pres">
      <dgm:prSet presAssocID="{75DC00CC-90BA-4FD9-8397-39068D4D82F9}" presName="composite" presStyleCnt="0"/>
      <dgm:spPr/>
    </dgm:pt>
    <dgm:pt modelId="{A2EDAEA5-C4C0-4BBD-8B3A-124101A436CC}" type="pres">
      <dgm:prSet presAssocID="{75DC00CC-90BA-4FD9-8397-39068D4D82F9}" presName="bentUpArrow1" presStyleLbl="alignImgPlace1" presStyleIdx="0" presStyleCnt="4" custScaleY="179685" custLinFactX="-3481" custLinFactNeighborX="-100000" custLinFactNeighborY="30469"/>
      <dgm:spPr/>
    </dgm:pt>
    <dgm:pt modelId="{6734DD02-9858-4D3C-8C81-63AE1CF203BC}" type="pres">
      <dgm:prSet presAssocID="{75DC00CC-90BA-4FD9-8397-39068D4D82F9}" presName="ParentText" presStyleLbl="node1" presStyleIdx="0" presStyleCnt="5" custScaleX="319965" custScaleY="271932" custLinFactX="-13147" custLinFactY="-18054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8B07FD67-6306-4F35-9D02-9FE5A93802ED}" type="pres">
      <dgm:prSet presAssocID="{75DC00CC-90BA-4FD9-8397-39068D4D82F9}" presName="ChildText" presStyleLbl="revTx" presStyleIdx="0" presStyleCnt="5" custScaleX="1177212" custScaleY="347721" custLinFactX="300000" custLinFactY="-41104" custLinFactNeighborX="301482" custLinFactNeighborY="-100000">
        <dgm:presLayoutVars>
          <dgm:chMax val="0"/>
          <dgm:chPref val="0"/>
          <dgm:bulletEnabled val="1"/>
        </dgm:presLayoutVars>
      </dgm:prSet>
      <dgm:spPr/>
    </dgm:pt>
    <dgm:pt modelId="{18D9A5A6-5551-4917-92DE-A408BD8B38AD}" type="pres">
      <dgm:prSet presAssocID="{B38B1906-CD1F-43AF-B29D-E02D450F6163}" presName="sibTrans" presStyleCnt="0"/>
      <dgm:spPr/>
    </dgm:pt>
    <dgm:pt modelId="{765D4F38-9ACE-4BBA-81B9-C31AB844CC5F}" type="pres">
      <dgm:prSet presAssocID="{6104AE13-A982-494A-91D9-3B46E64326DE}" presName="composite" presStyleCnt="0"/>
      <dgm:spPr/>
    </dgm:pt>
    <dgm:pt modelId="{3710391D-9B62-488F-8F6E-DFC8BE5568E1}" type="pres">
      <dgm:prSet presAssocID="{6104AE13-A982-494A-91D9-3B46E64326DE}" presName="bentUpArrow1" presStyleLbl="alignImgPlace1" presStyleIdx="1" presStyleCnt="4" custScaleY="147398" custLinFactY="18678" custLinFactNeighborX="-44929" custLinFactNeighborY="100000"/>
      <dgm:spPr/>
    </dgm:pt>
    <dgm:pt modelId="{E488AEBE-ECDC-4115-BD98-A34F8A02B78F}" type="pres">
      <dgm:prSet presAssocID="{6104AE13-A982-494A-91D9-3B46E64326DE}" presName="ParentText" presStyleLbl="node1" presStyleIdx="1" presStyleCnt="5" custScaleX="152991" custScaleY="192020" custLinFactX="-97988" custLinFactNeighborX="-100000" custLinFactNeighborY="22096">
        <dgm:presLayoutVars>
          <dgm:chMax val="1"/>
          <dgm:chPref val="1"/>
          <dgm:bulletEnabled val="1"/>
        </dgm:presLayoutVars>
      </dgm:prSet>
      <dgm:spPr/>
    </dgm:pt>
    <dgm:pt modelId="{6B3DBDE4-1969-432E-AF71-01101932D7BF}" type="pres">
      <dgm:prSet presAssocID="{6104AE13-A982-494A-91D9-3B46E64326DE}" presName="ChildText" presStyleLbl="revTx" presStyleIdx="1" presStyleCnt="5" custScaleX="762132" custScaleY="116194" custLinFactX="235" custLinFactNeighborX="100000" custLinFactNeighborY="15841">
        <dgm:presLayoutVars>
          <dgm:chMax val="0"/>
          <dgm:chPref val="0"/>
          <dgm:bulletEnabled val="1"/>
        </dgm:presLayoutVars>
      </dgm:prSet>
      <dgm:spPr/>
    </dgm:pt>
    <dgm:pt modelId="{01C8D2EF-A02B-4B72-B27F-0940D1C9E0D3}" type="pres">
      <dgm:prSet presAssocID="{6079247F-53F2-411A-A221-08EB73D72B36}" presName="sibTrans" presStyleCnt="0"/>
      <dgm:spPr/>
    </dgm:pt>
    <dgm:pt modelId="{DAAA0601-156F-463F-8191-2D31E1C6AEBA}" type="pres">
      <dgm:prSet presAssocID="{8FF4AD03-1F2A-4672-A588-589AD4586BD8}" presName="composite" presStyleCnt="0"/>
      <dgm:spPr/>
    </dgm:pt>
    <dgm:pt modelId="{A292E63F-D9BD-41C4-ACD2-6ABEBC57DEBF}" type="pres">
      <dgm:prSet presAssocID="{8FF4AD03-1F2A-4672-A588-589AD4586BD8}" presName="bentUpArrow1" presStyleLbl="alignImgPlace1" presStyleIdx="2" presStyleCnt="4" custScaleY="87266" custLinFactX="-100000" custLinFactY="5066" custLinFactNeighborX="-158896" custLinFactNeighborY="100000"/>
      <dgm:spPr/>
    </dgm:pt>
    <dgm:pt modelId="{A39A078D-B71A-446B-A00D-F8C0E6E0C89A}" type="pres">
      <dgm:prSet presAssocID="{8FF4AD03-1F2A-4672-A588-589AD4586BD8}" presName="ParentText" presStyleLbl="node1" presStyleIdx="2" presStyleCnt="5" custLinFactX="-100000" custLinFactNeighborX="-154268" custLinFactNeighborY="69335">
        <dgm:presLayoutVars>
          <dgm:chMax val="1"/>
          <dgm:chPref val="1"/>
          <dgm:bulletEnabled val="1"/>
        </dgm:presLayoutVars>
      </dgm:prSet>
      <dgm:spPr/>
    </dgm:pt>
    <dgm:pt modelId="{0E4C6719-7966-42B5-9889-C7CC444E1D51}" type="pres">
      <dgm:prSet presAssocID="{8FF4AD03-1F2A-4672-A588-589AD4586BD8}" presName="ChildText" presStyleLbl="revTx" presStyleIdx="2" presStyleCnt="5" custScaleX="492901" custLinFactX="-43726" custLinFactNeighborX="-100000" custLinFactNeighborY="89506">
        <dgm:presLayoutVars>
          <dgm:chMax val="0"/>
          <dgm:chPref val="0"/>
          <dgm:bulletEnabled val="1"/>
        </dgm:presLayoutVars>
      </dgm:prSet>
      <dgm:spPr/>
    </dgm:pt>
    <dgm:pt modelId="{85189739-A844-416A-8B56-A9F2B6829A5F}" type="pres">
      <dgm:prSet presAssocID="{A8E8D401-BEF7-438E-8504-377077C072A3}" presName="sibTrans" presStyleCnt="0"/>
      <dgm:spPr/>
    </dgm:pt>
    <dgm:pt modelId="{12B3B86D-60F4-436B-90A3-D20CB7FD20CB}" type="pres">
      <dgm:prSet presAssocID="{2F708D99-B7CE-4355-ABAF-6FD86E822C29}" presName="composite" presStyleCnt="0"/>
      <dgm:spPr/>
    </dgm:pt>
    <dgm:pt modelId="{CF633CED-A9EC-43A7-A9ED-8AADDC673A51}" type="pres">
      <dgm:prSet presAssocID="{2F708D99-B7CE-4355-ABAF-6FD86E822C29}" presName="bentUpArrow1" presStyleLbl="alignImgPlace1" presStyleIdx="3" presStyleCnt="4" custScaleY="79172" custLinFactX="-271428" custLinFactY="30334" custLinFactNeighborX="-300000" custLinFactNeighborY="100000"/>
      <dgm:spPr/>
    </dgm:pt>
    <dgm:pt modelId="{A5C5EACA-68CF-4A1F-8A3E-D4D6B62A2B50}" type="pres">
      <dgm:prSet presAssocID="{2F708D99-B7CE-4355-ABAF-6FD86E822C29}" presName="ParentText" presStyleLbl="node1" presStyleIdx="3" presStyleCnt="5" custLinFactX="-244952" custLinFactY="9665" custLinFactNeighborX="-300000" custLinFactNeighborY="100000">
        <dgm:presLayoutVars>
          <dgm:chMax val="1"/>
          <dgm:chPref val="1"/>
          <dgm:bulletEnabled val="1"/>
        </dgm:presLayoutVars>
      </dgm:prSet>
      <dgm:spPr/>
    </dgm:pt>
    <dgm:pt modelId="{C1D747AE-BE83-4B85-AA45-D9DE89E78A7D}" type="pres">
      <dgm:prSet presAssocID="{2F708D99-B7CE-4355-ABAF-6FD86E822C29}" presName="ChildText" presStyleLbl="revTx" presStyleIdx="3" presStyleCnt="5" custScaleX="681632" custLinFactX="-200000" custLinFactY="47608" custLinFactNeighborX="-250744" custLinFactNeighborY="100000">
        <dgm:presLayoutVars>
          <dgm:chMax val="0"/>
          <dgm:chPref val="0"/>
          <dgm:bulletEnabled val="1"/>
        </dgm:presLayoutVars>
      </dgm:prSet>
      <dgm:spPr/>
    </dgm:pt>
    <dgm:pt modelId="{F987F0AF-C987-4FAE-A5D2-AB6303D7518F}" type="pres">
      <dgm:prSet presAssocID="{8F02BB73-D0E3-42F8-B0E8-F383BF546419}" presName="sibTrans" presStyleCnt="0"/>
      <dgm:spPr/>
    </dgm:pt>
    <dgm:pt modelId="{4856FEDA-9FBC-4180-97B7-5093F562FC1A}" type="pres">
      <dgm:prSet presAssocID="{24939AA6-8287-4375-B041-DEC2143E0FE3}" presName="composite" presStyleCnt="0"/>
      <dgm:spPr/>
    </dgm:pt>
    <dgm:pt modelId="{8D45D24C-1139-41FF-AE8A-8B1E590044B7}" type="pres">
      <dgm:prSet presAssocID="{24939AA6-8287-4375-B041-DEC2143E0FE3}" presName="ParentText" presStyleLbl="node1" presStyleIdx="4" presStyleCnt="5" custLinFactX="-300000" custLinFactY="44356" custLinFactNeighborX="-302159" custLinFactNeighborY="100000">
        <dgm:presLayoutVars>
          <dgm:chMax val="1"/>
          <dgm:chPref val="1"/>
          <dgm:bulletEnabled val="1"/>
        </dgm:presLayoutVars>
      </dgm:prSet>
      <dgm:spPr/>
    </dgm:pt>
    <dgm:pt modelId="{C200DDDC-D401-4B06-A68B-40759E6D9187}" type="pres">
      <dgm:prSet presAssocID="{24939AA6-8287-4375-B041-DEC2143E0FE3}" presName="FinalChildText" presStyleLbl="revTx" presStyleIdx="4" presStyleCnt="5" custScaleX="606067" custScaleY="242257" custLinFactX="-241909" custLinFactY="100000" custLinFactNeighborX="-300000" custLinFactNeighborY="110932">
        <dgm:presLayoutVars>
          <dgm:chMax val="0"/>
          <dgm:chPref val="0"/>
          <dgm:bulletEnabled val="1"/>
        </dgm:presLayoutVars>
      </dgm:prSet>
      <dgm:spPr/>
    </dgm:pt>
  </dgm:ptLst>
  <dgm:cxnLst>
    <dgm:cxn modelId="{92671E00-069E-4EFD-8A46-840FEE6263EB}" srcId="{24939AA6-8287-4375-B041-DEC2143E0FE3}" destId="{2A127E57-C435-4B67-B9E1-EE42E91BEBD8}" srcOrd="0" destOrd="0" parTransId="{F925D421-F628-4226-ACBF-F3476E35D9BE}" sibTransId="{81209FEF-11FF-49C7-B247-60F4D6B37BE6}"/>
    <dgm:cxn modelId="{8CEEBB00-241D-4462-8183-0C928FDCAA10}" type="presOf" srcId="{75DC00CC-90BA-4FD9-8397-39068D4D82F9}" destId="{6734DD02-9858-4D3C-8C81-63AE1CF203BC}" srcOrd="0" destOrd="0" presId="urn:microsoft.com/office/officeart/2005/8/layout/StepDownProcess"/>
    <dgm:cxn modelId="{F004EF0E-8DCE-44E3-9F1B-638C419354C4}" srcId="{2F708D99-B7CE-4355-ABAF-6FD86E822C29}" destId="{7DE63A46-6C9E-422D-8FD1-9C7B51DCB1D3}" srcOrd="0" destOrd="0" parTransId="{D9B0F058-5BAB-4AD1-A603-2314FE9E8ECC}" sibTransId="{AEC7A7F0-B340-4653-ABF7-D0BE7532C0D8}"/>
    <dgm:cxn modelId="{C39E3662-77C4-4D2B-BBB0-53284A71B112}" type="presOf" srcId="{483A7964-6C30-425F-909B-27C14AFF218F}" destId="{287C1812-2E8D-4274-9169-C672671063E5}" srcOrd="0" destOrd="0" presId="urn:microsoft.com/office/officeart/2005/8/layout/StepDownProcess"/>
    <dgm:cxn modelId="{888D316B-987F-45D6-92D0-0512FFC7B589}" type="presOf" srcId="{2A127E57-C435-4B67-B9E1-EE42E91BEBD8}" destId="{C200DDDC-D401-4B06-A68B-40759E6D9187}" srcOrd="0" destOrd="0" presId="urn:microsoft.com/office/officeart/2005/8/layout/StepDownProcess"/>
    <dgm:cxn modelId="{7E36BC4D-C6B9-4770-A42E-F1DC5CE86A63}" srcId="{483A7964-6C30-425F-909B-27C14AFF218F}" destId="{2F708D99-B7CE-4355-ABAF-6FD86E822C29}" srcOrd="3" destOrd="0" parTransId="{BE7289D3-AD8C-4E9D-A7A0-12129F1E21AE}" sibTransId="{8F02BB73-D0E3-42F8-B0E8-F383BF546419}"/>
    <dgm:cxn modelId="{2B083A75-C8D0-4A73-962F-4A305DB1584A}" type="presOf" srcId="{6104AE13-A982-494A-91D9-3B46E64326DE}" destId="{E488AEBE-ECDC-4115-BD98-A34F8A02B78F}" srcOrd="0" destOrd="0" presId="urn:microsoft.com/office/officeart/2005/8/layout/StepDownProcess"/>
    <dgm:cxn modelId="{7FC2FC78-E04C-4FCE-9E79-E6F875F0E9B4}" srcId="{483A7964-6C30-425F-909B-27C14AFF218F}" destId="{75DC00CC-90BA-4FD9-8397-39068D4D82F9}" srcOrd="0" destOrd="0" parTransId="{72FC2C08-167B-4ADE-8593-1257B8B8C6BD}" sibTransId="{B38B1906-CD1F-43AF-B29D-E02D450F6163}"/>
    <dgm:cxn modelId="{26A5987B-BCB9-4633-93FD-BD420D370A93}" type="presOf" srcId="{968702C5-77F1-4F60-A213-37D2DE5CCBD5}" destId="{6B3DBDE4-1969-432E-AF71-01101932D7BF}" srcOrd="0" destOrd="0" presId="urn:microsoft.com/office/officeart/2005/8/layout/StepDownProcess"/>
    <dgm:cxn modelId="{AF878781-2674-491D-A7E0-F90D75616D31}" type="presOf" srcId="{7DE63A46-6C9E-422D-8FD1-9C7B51DCB1D3}" destId="{C1D747AE-BE83-4B85-AA45-D9DE89E78A7D}" srcOrd="0" destOrd="0" presId="urn:microsoft.com/office/officeart/2005/8/layout/StepDownProcess"/>
    <dgm:cxn modelId="{7E7A1687-291C-4809-B083-9FFB3CD2A23D}" srcId="{8FF4AD03-1F2A-4672-A588-589AD4586BD8}" destId="{69D7A39C-60CC-4BFC-AC82-39CAEF5BA823}" srcOrd="0" destOrd="0" parTransId="{8F18B7B7-DF6F-4FEE-A2F1-27861EA8A9E5}" sibTransId="{BD184A95-234F-409E-BFC1-1BBDAC7613F1}"/>
    <dgm:cxn modelId="{72F3C98B-1D59-436F-9ED5-E68DD05C4C3B}" srcId="{483A7964-6C30-425F-909B-27C14AFF218F}" destId="{24939AA6-8287-4375-B041-DEC2143E0FE3}" srcOrd="4" destOrd="0" parTransId="{2FA74AB3-1EB7-4F78-810F-7576889D9786}" sibTransId="{1AC3AC6D-2DFF-4EBF-B75F-F79BE4CEFE45}"/>
    <dgm:cxn modelId="{07327A91-A52F-4414-BF5B-60667EB97D90}" srcId="{483A7964-6C30-425F-909B-27C14AFF218F}" destId="{6104AE13-A982-494A-91D9-3B46E64326DE}" srcOrd="1" destOrd="0" parTransId="{C87E8DAE-0E4E-4716-B6C7-E9DA677F95B9}" sibTransId="{6079247F-53F2-411A-A221-08EB73D72B36}"/>
    <dgm:cxn modelId="{B99A75B8-DC8F-47CC-9A91-911F12A9890F}" type="presOf" srcId="{8FF4AD03-1F2A-4672-A588-589AD4586BD8}" destId="{A39A078D-B71A-446B-A00D-F8C0E6E0C89A}" srcOrd="0" destOrd="0" presId="urn:microsoft.com/office/officeart/2005/8/layout/StepDownProcess"/>
    <dgm:cxn modelId="{76AD23C2-AB18-45D4-94C5-13EBE3C11E5C}" type="presOf" srcId="{24939AA6-8287-4375-B041-DEC2143E0FE3}" destId="{8D45D24C-1139-41FF-AE8A-8B1E590044B7}" srcOrd="0" destOrd="0" presId="urn:microsoft.com/office/officeart/2005/8/layout/StepDownProcess"/>
    <dgm:cxn modelId="{D7D310D2-A58D-4613-A6C8-603B46697394}" type="presOf" srcId="{2F708D99-B7CE-4355-ABAF-6FD86E822C29}" destId="{A5C5EACA-68CF-4A1F-8A3E-D4D6B62A2B50}" srcOrd="0" destOrd="0" presId="urn:microsoft.com/office/officeart/2005/8/layout/StepDownProcess"/>
    <dgm:cxn modelId="{B577DBDA-5494-4424-BCBF-DE78B12A1962}" type="presOf" srcId="{69D7A39C-60CC-4BFC-AC82-39CAEF5BA823}" destId="{0E4C6719-7966-42B5-9889-C7CC444E1D51}" srcOrd="0" destOrd="0" presId="urn:microsoft.com/office/officeart/2005/8/layout/StepDownProcess"/>
    <dgm:cxn modelId="{EA9A33EC-EBAC-4A18-B006-A7A86887AEA5}" srcId="{483A7964-6C30-425F-909B-27C14AFF218F}" destId="{8FF4AD03-1F2A-4672-A588-589AD4586BD8}" srcOrd="2" destOrd="0" parTransId="{11BFAC63-9491-4347-A839-4B0C28271EEF}" sibTransId="{A8E8D401-BEF7-438E-8504-377077C072A3}"/>
    <dgm:cxn modelId="{A8CCDDED-F7B9-406E-8787-F8B02FC8608A}" srcId="{6104AE13-A982-494A-91D9-3B46E64326DE}" destId="{968702C5-77F1-4F60-A213-37D2DE5CCBD5}" srcOrd="0" destOrd="0" parTransId="{7F26C65F-A070-4076-8B00-9147620D7C08}" sibTransId="{692FD6BA-3D16-449A-ACDF-3A08638A98BD}"/>
    <dgm:cxn modelId="{89C05E63-056C-48C7-88B5-84E0C255CD74}" type="presParOf" srcId="{287C1812-2E8D-4274-9169-C672671063E5}" destId="{EEBAB469-E455-411D-92AA-8601DCE25B89}" srcOrd="0" destOrd="0" presId="urn:microsoft.com/office/officeart/2005/8/layout/StepDownProcess"/>
    <dgm:cxn modelId="{E6765D7A-F2F8-4EF6-8F85-A380113491E7}" type="presParOf" srcId="{EEBAB469-E455-411D-92AA-8601DCE25B89}" destId="{A2EDAEA5-C4C0-4BBD-8B3A-124101A436CC}" srcOrd="0" destOrd="0" presId="urn:microsoft.com/office/officeart/2005/8/layout/StepDownProcess"/>
    <dgm:cxn modelId="{A7687F5D-6AF3-49A0-A6F3-A29AA08F46A4}" type="presParOf" srcId="{EEBAB469-E455-411D-92AA-8601DCE25B89}" destId="{6734DD02-9858-4D3C-8C81-63AE1CF203BC}" srcOrd="1" destOrd="0" presId="urn:microsoft.com/office/officeart/2005/8/layout/StepDownProcess"/>
    <dgm:cxn modelId="{E3AD6CAD-E58B-420A-AE4F-0E0B4A8FE6EF}" type="presParOf" srcId="{EEBAB469-E455-411D-92AA-8601DCE25B89}" destId="{8B07FD67-6306-4F35-9D02-9FE5A93802ED}" srcOrd="2" destOrd="0" presId="urn:microsoft.com/office/officeart/2005/8/layout/StepDownProcess"/>
    <dgm:cxn modelId="{C72C17E4-E0D5-48B9-85E7-CD6D54C0DAD1}" type="presParOf" srcId="{287C1812-2E8D-4274-9169-C672671063E5}" destId="{18D9A5A6-5551-4917-92DE-A408BD8B38AD}" srcOrd="1" destOrd="0" presId="urn:microsoft.com/office/officeart/2005/8/layout/StepDownProcess"/>
    <dgm:cxn modelId="{588FECE2-5F21-47BC-ACAB-4C0845C3AB32}" type="presParOf" srcId="{287C1812-2E8D-4274-9169-C672671063E5}" destId="{765D4F38-9ACE-4BBA-81B9-C31AB844CC5F}" srcOrd="2" destOrd="0" presId="urn:microsoft.com/office/officeart/2005/8/layout/StepDownProcess"/>
    <dgm:cxn modelId="{DBADF0E7-0F21-4449-BB8C-A7381495832C}" type="presParOf" srcId="{765D4F38-9ACE-4BBA-81B9-C31AB844CC5F}" destId="{3710391D-9B62-488F-8F6E-DFC8BE5568E1}" srcOrd="0" destOrd="0" presId="urn:microsoft.com/office/officeart/2005/8/layout/StepDownProcess"/>
    <dgm:cxn modelId="{AB6E4929-F989-4923-9CA9-A792AAEE0F9B}" type="presParOf" srcId="{765D4F38-9ACE-4BBA-81B9-C31AB844CC5F}" destId="{E488AEBE-ECDC-4115-BD98-A34F8A02B78F}" srcOrd="1" destOrd="0" presId="urn:microsoft.com/office/officeart/2005/8/layout/StepDownProcess"/>
    <dgm:cxn modelId="{D0D810C9-653F-474A-8CA2-42936ADAC669}" type="presParOf" srcId="{765D4F38-9ACE-4BBA-81B9-C31AB844CC5F}" destId="{6B3DBDE4-1969-432E-AF71-01101932D7BF}" srcOrd="2" destOrd="0" presId="urn:microsoft.com/office/officeart/2005/8/layout/StepDownProcess"/>
    <dgm:cxn modelId="{A4DAC04D-40DE-4094-91C0-DC4687138A00}" type="presParOf" srcId="{287C1812-2E8D-4274-9169-C672671063E5}" destId="{01C8D2EF-A02B-4B72-B27F-0940D1C9E0D3}" srcOrd="3" destOrd="0" presId="urn:microsoft.com/office/officeart/2005/8/layout/StepDownProcess"/>
    <dgm:cxn modelId="{CA28A712-BEBA-4627-BE38-08BE5FCC1BBE}" type="presParOf" srcId="{287C1812-2E8D-4274-9169-C672671063E5}" destId="{DAAA0601-156F-463F-8191-2D31E1C6AEBA}" srcOrd="4" destOrd="0" presId="urn:microsoft.com/office/officeart/2005/8/layout/StepDownProcess"/>
    <dgm:cxn modelId="{60C41DDA-9256-42DA-AC0F-EEB3E8383468}" type="presParOf" srcId="{DAAA0601-156F-463F-8191-2D31E1C6AEBA}" destId="{A292E63F-D9BD-41C4-ACD2-6ABEBC57DEBF}" srcOrd="0" destOrd="0" presId="urn:microsoft.com/office/officeart/2005/8/layout/StepDownProcess"/>
    <dgm:cxn modelId="{527D739C-4587-454E-910C-CBBBBD169C88}" type="presParOf" srcId="{DAAA0601-156F-463F-8191-2D31E1C6AEBA}" destId="{A39A078D-B71A-446B-A00D-F8C0E6E0C89A}" srcOrd="1" destOrd="0" presId="urn:microsoft.com/office/officeart/2005/8/layout/StepDownProcess"/>
    <dgm:cxn modelId="{DF0BAA23-DD9B-4A66-8689-8AEFA69C2852}" type="presParOf" srcId="{DAAA0601-156F-463F-8191-2D31E1C6AEBA}" destId="{0E4C6719-7966-42B5-9889-C7CC444E1D51}" srcOrd="2" destOrd="0" presId="urn:microsoft.com/office/officeart/2005/8/layout/StepDownProcess"/>
    <dgm:cxn modelId="{FB76645D-B8A6-45ED-AEBD-DA0974B03AF7}" type="presParOf" srcId="{287C1812-2E8D-4274-9169-C672671063E5}" destId="{85189739-A844-416A-8B56-A9F2B6829A5F}" srcOrd="5" destOrd="0" presId="urn:microsoft.com/office/officeart/2005/8/layout/StepDownProcess"/>
    <dgm:cxn modelId="{579E9F88-45E5-4B6B-99B8-0D214BF70B6C}" type="presParOf" srcId="{287C1812-2E8D-4274-9169-C672671063E5}" destId="{12B3B86D-60F4-436B-90A3-D20CB7FD20CB}" srcOrd="6" destOrd="0" presId="urn:microsoft.com/office/officeart/2005/8/layout/StepDownProcess"/>
    <dgm:cxn modelId="{0AC7F10E-2DA9-4F1B-A681-AA749D3CF469}" type="presParOf" srcId="{12B3B86D-60F4-436B-90A3-D20CB7FD20CB}" destId="{CF633CED-A9EC-43A7-A9ED-8AADDC673A51}" srcOrd="0" destOrd="0" presId="urn:microsoft.com/office/officeart/2005/8/layout/StepDownProcess"/>
    <dgm:cxn modelId="{AAD3C109-A27B-403D-ABF1-35A7FCBD4B72}" type="presParOf" srcId="{12B3B86D-60F4-436B-90A3-D20CB7FD20CB}" destId="{A5C5EACA-68CF-4A1F-8A3E-D4D6B62A2B50}" srcOrd="1" destOrd="0" presId="urn:microsoft.com/office/officeart/2005/8/layout/StepDownProcess"/>
    <dgm:cxn modelId="{30C1CF5A-A1FA-4535-B1DB-C0D5B050DAEB}" type="presParOf" srcId="{12B3B86D-60F4-436B-90A3-D20CB7FD20CB}" destId="{C1D747AE-BE83-4B85-AA45-D9DE89E78A7D}" srcOrd="2" destOrd="0" presId="urn:microsoft.com/office/officeart/2005/8/layout/StepDownProcess"/>
    <dgm:cxn modelId="{C33D1929-4FB6-4965-B00B-E1DD8E26347D}" type="presParOf" srcId="{287C1812-2E8D-4274-9169-C672671063E5}" destId="{F987F0AF-C987-4FAE-A5D2-AB6303D7518F}" srcOrd="7" destOrd="0" presId="urn:microsoft.com/office/officeart/2005/8/layout/StepDownProcess"/>
    <dgm:cxn modelId="{9C8F3E8F-4AF4-4404-AF53-3E3AD3D84224}" type="presParOf" srcId="{287C1812-2E8D-4274-9169-C672671063E5}" destId="{4856FEDA-9FBC-4180-97B7-5093F562FC1A}" srcOrd="8" destOrd="0" presId="urn:microsoft.com/office/officeart/2005/8/layout/StepDownProcess"/>
    <dgm:cxn modelId="{E2F15549-7661-44F6-9A69-D3857A633A5C}" type="presParOf" srcId="{4856FEDA-9FBC-4180-97B7-5093F562FC1A}" destId="{8D45D24C-1139-41FF-AE8A-8B1E590044B7}" srcOrd="0" destOrd="0" presId="urn:microsoft.com/office/officeart/2005/8/layout/StepDownProcess"/>
    <dgm:cxn modelId="{56906782-426F-4293-A0EB-6C990E0C3C8E}" type="presParOf" srcId="{4856FEDA-9FBC-4180-97B7-5093F562FC1A}" destId="{C200DDDC-D401-4B06-A68B-40759E6D918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29278-3D34-4831-BCA1-575B340A60E3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Cartografía</a:t>
          </a:r>
        </a:p>
      </dsp:txBody>
      <dsp:txXfrm>
        <a:off x="44665" y="2106299"/>
        <a:ext cx="2060143" cy="1206068"/>
      </dsp:txXfrm>
    </dsp:sp>
    <dsp:sp modelId="{D7524818-DED3-4722-8551-023991CDF8DB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2355850" y="2550475"/>
        <a:ext cx="316861" cy="317716"/>
      </dsp:txXfrm>
    </dsp:sp>
    <dsp:sp modelId="{EE7CEEA3-9B32-44EF-B4D8-D48F5D78429B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Pilotos</a:t>
          </a:r>
        </a:p>
      </dsp:txBody>
      <dsp:txXfrm>
        <a:off x="3033928" y="2106299"/>
        <a:ext cx="2060143" cy="1206068"/>
      </dsp:txXfrm>
    </dsp:sp>
    <dsp:sp modelId="{D611EBB2-E6D5-4846-BC15-2C9359E56C8A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5345112" y="2550475"/>
        <a:ext cx="316861" cy="317716"/>
      </dsp:txXfrm>
    </dsp:sp>
    <dsp:sp modelId="{1AFFAD94-16C9-48B4-AD86-C9DAFE7483FD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rgbClr val="DB5A0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Estrategia por sector</a:t>
          </a:r>
        </a:p>
      </dsp:txBody>
      <dsp:txXfrm>
        <a:off x="6023190" y="2106299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30B0C-56B6-420D-B840-8A6C9AAC7A1E}">
      <dsp:nvSpPr>
        <dsp:cNvPr id="0" name=""/>
        <dsp:cNvSpPr/>
      </dsp:nvSpPr>
      <dsp:spPr>
        <a:xfrm>
          <a:off x="561376" y="0"/>
          <a:ext cx="7709592" cy="49224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898DB-8852-4749-A6A7-82627EA92EB2}">
      <dsp:nvSpPr>
        <dsp:cNvPr id="0" name=""/>
        <dsp:cNvSpPr/>
      </dsp:nvSpPr>
      <dsp:spPr>
        <a:xfrm>
          <a:off x="69" y="1476731"/>
          <a:ext cx="1436372" cy="1968975"/>
        </a:xfrm>
        <a:prstGeom prst="round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Pilotos</a:t>
          </a:r>
        </a:p>
      </dsp:txBody>
      <dsp:txXfrm>
        <a:off x="70187" y="1546849"/>
        <a:ext cx="1296136" cy="1828739"/>
      </dsp:txXfrm>
    </dsp:sp>
    <dsp:sp modelId="{8C9F570B-6747-4B36-8246-8CB077A40570}">
      <dsp:nvSpPr>
        <dsp:cNvPr id="0" name=""/>
        <dsp:cNvSpPr/>
      </dsp:nvSpPr>
      <dsp:spPr>
        <a:xfrm>
          <a:off x="1526788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CSP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DS 49/2011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DS 01/2011</a:t>
          </a:r>
        </a:p>
      </dsp:txBody>
      <dsp:txXfrm>
        <a:off x="1596906" y="1546849"/>
        <a:ext cx="1296136" cy="1828739"/>
      </dsp:txXfrm>
    </dsp:sp>
    <dsp:sp modelId="{4E607631-2D8B-40D1-ABFD-D4C87D7A5865}">
      <dsp:nvSpPr>
        <dsp:cNvPr id="0" name=""/>
        <dsp:cNvSpPr/>
      </dsp:nvSpPr>
      <dsp:spPr>
        <a:xfrm>
          <a:off x="3053508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CSP Industrial</a:t>
          </a:r>
        </a:p>
      </dsp:txBody>
      <dsp:txXfrm>
        <a:off x="3123626" y="1546849"/>
        <a:ext cx="1296136" cy="1828739"/>
      </dsp:txXfrm>
    </dsp:sp>
    <dsp:sp modelId="{2AF75BA4-DD56-404A-AB70-BD95B3599923}">
      <dsp:nvSpPr>
        <dsp:cNvPr id="0" name=""/>
        <dsp:cNvSpPr/>
      </dsp:nvSpPr>
      <dsp:spPr>
        <a:xfrm>
          <a:off x="4580227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CSP PC</a:t>
          </a:r>
        </a:p>
      </dsp:txBody>
      <dsp:txXfrm>
        <a:off x="4650345" y="1546849"/>
        <a:ext cx="1296136" cy="1828739"/>
      </dsp:txXfrm>
    </dsp:sp>
    <dsp:sp modelId="{B3B0551C-78BE-4017-ADF0-16C2FA1932EA}">
      <dsp:nvSpPr>
        <dsp:cNvPr id="0" name=""/>
        <dsp:cNvSpPr/>
      </dsp:nvSpPr>
      <dsp:spPr>
        <a:xfrm>
          <a:off x="6106947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Donación / compra</a:t>
          </a:r>
        </a:p>
      </dsp:txBody>
      <dsp:txXfrm>
        <a:off x="6177065" y="1546849"/>
        <a:ext cx="1296136" cy="1828739"/>
      </dsp:txXfrm>
    </dsp:sp>
    <dsp:sp modelId="{7A643500-B7BF-469D-A27C-39CC46A02B31}">
      <dsp:nvSpPr>
        <dsp:cNvPr id="0" name=""/>
        <dsp:cNvSpPr/>
      </dsp:nvSpPr>
      <dsp:spPr>
        <a:xfrm>
          <a:off x="7633667" y="1476731"/>
          <a:ext cx="1436372" cy="1968975"/>
        </a:xfrm>
        <a:prstGeom prst="roundRect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ACA</a:t>
          </a:r>
        </a:p>
      </dsp:txBody>
      <dsp:txXfrm>
        <a:off x="7703785" y="1546849"/>
        <a:ext cx="1296136" cy="18287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30B0C-56B6-420D-B840-8A6C9AAC7A1E}">
      <dsp:nvSpPr>
        <dsp:cNvPr id="0" name=""/>
        <dsp:cNvSpPr/>
      </dsp:nvSpPr>
      <dsp:spPr>
        <a:xfrm>
          <a:off x="561376" y="0"/>
          <a:ext cx="7709592" cy="49224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898DB-8852-4749-A6A7-82627EA92EB2}">
      <dsp:nvSpPr>
        <dsp:cNvPr id="0" name=""/>
        <dsp:cNvSpPr/>
      </dsp:nvSpPr>
      <dsp:spPr>
        <a:xfrm>
          <a:off x="69" y="1476731"/>
          <a:ext cx="1436372" cy="1968975"/>
        </a:xfrm>
        <a:prstGeom prst="round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Pilotos</a:t>
          </a:r>
        </a:p>
      </dsp:txBody>
      <dsp:txXfrm>
        <a:off x="70187" y="1546849"/>
        <a:ext cx="1296136" cy="1828739"/>
      </dsp:txXfrm>
    </dsp:sp>
    <dsp:sp modelId="{8C9F570B-6747-4B36-8246-8CB077A40570}">
      <dsp:nvSpPr>
        <dsp:cNvPr id="0" name=""/>
        <dsp:cNvSpPr/>
      </dsp:nvSpPr>
      <dsp:spPr>
        <a:xfrm>
          <a:off x="1526788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CSP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DS 49/2011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DS 01/2011</a:t>
          </a:r>
        </a:p>
      </dsp:txBody>
      <dsp:txXfrm>
        <a:off x="1596906" y="1546849"/>
        <a:ext cx="1296136" cy="1828739"/>
      </dsp:txXfrm>
    </dsp:sp>
    <dsp:sp modelId="{4E607631-2D8B-40D1-ABFD-D4C87D7A5865}">
      <dsp:nvSpPr>
        <dsp:cNvPr id="0" name=""/>
        <dsp:cNvSpPr/>
      </dsp:nvSpPr>
      <dsp:spPr>
        <a:xfrm>
          <a:off x="3053508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CSP Industrial</a:t>
          </a:r>
        </a:p>
      </dsp:txBody>
      <dsp:txXfrm>
        <a:off x="3123626" y="1546849"/>
        <a:ext cx="1296136" cy="1828739"/>
      </dsp:txXfrm>
    </dsp:sp>
    <dsp:sp modelId="{2AF75BA4-DD56-404A-AB70-BD95B3599923}">
      <dsp:nvSpPr>
        <dsp:cNvPr id="0" name=""/>
        <dsp:cNvSpPr/>
      </dsp:nvSpPr>
      <dsp:spPr>
        <a:xfrm>
          <a:off x="4580227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CSP PC</a:t>
          </a:r>
        </a:p>
      </dsp:txBody>
      <dsp:txXfrm>
        <a:off x="4650345" y="1546849"/>
        <a:ext cx="1296136" cy="1828739"/>
      </dsp:txXfrm>
    </dsp:sp>
    <dsp:sp modelId="{B3B0551C-78BE-4017-ADF0-16C2FA1932EA}">
      <dsp:nvSpPr>
        <dsp:cNvPr id="0" name=""/>
        <dsp:cNvSpPr/>
      </dsp:nvSpPr>
      <dsp:spPr>
        <a:xfrm>
          <a:off x="6106947" y="1476731"/>
          <a:ext cx="1436372" cy="196897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Donación / compra</a:t>
          </a:r>
        </a:p>
      </dsp:txBody>
      <dsp:txXfrm>
        <a:off x="6177065" y="1546849"/>
        <a:ext cx="1296136" cy="1828739"/>
      </dsp:txXfrm>
    </dsp:sp>
    <dsp:sp modelId="{7A643500-B7BF-469D-A27C-39CC46A02B31}">
      <dsp:nvSpPr>
        <dsp:cNvPr id="0" name=""/>
        <dsp:cNvSpPr/>
      </dsp:nvSpPr>
      <dsp:spPr>
        <a:xfrm>
          <a:off x="7633667" y="1476731"/>
          <a:ext cx="1436372" cy="1968975"/>
        </a:xfrm>
        <a:prstGeom prst="roundRect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ACA</a:t>
          </a:r>
        </a:p>
      </dsp:txBody>
      <dsp:txXfrm>
        <a:off x="7703785" y="1546849"/>
        <a:ext cx="1296136" cy="18287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AEA5-C4C0-4BBD-8B3A-124101A436CC}">
      <dsp:nvSpPr>
        <dsp:cNvPr id="0" name=""/>
        <dsp:cNvSpPr/>
      </dsp:nvSpPr>
      <dsp:spPr>
        <a:xfrm rot="5400000">
          <a:off x="1431486" y="2329859"/>
          <a:ext cx="710550" cy="4501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4DD02-9858-4D3C-8C81-63AE1CF203BC}">
      <dsp:nvSpPr>
        <dsp:cNvPr id="0" name=""/>
        <dsp:cNvSpPr/>
      </dsp:nvSpPr>
      <dsp:spPr>
        <a:xfrm>
          <a:off x="464785" y="820358"/>
          <a:ext cx="2129981" cy="126710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Pilotos</a:t>
          </a:r>
        </a:p>
      </dsp:txBody>
      <dsp:txXfrm>
        <a:off x="526651" y="882224"/>
        <a:ext cx="2006249" cy="1143370"/>
      </dsp:txXfrm>
    </dsp:sp>
    <dsp:sp modelId="{8B07FD67-6306-4F35-9D02-9FE5A93802ED}">
      <dsp:nvSpPr>
        <dsp:cNvPr id="0" name=""/>
        <dsp:cNvSpPr/>
      </dsp:nvSpPr>
      <dsp:spPr>
        <a:xfrm>
          <a:off x="2920253" y="817568"/>
          <a:ext cx="5699601" cy="1309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0391D-9B62-488F-8F6E-DFC8BE5568E1}">
      <dsp:nvSpPr>
        <dsp:cNvPr id="0" name=""/>
        <dsp:cNvSpPr/>
      </dsp:nvSpPr>
      <dsp:spPr>
        <a:xfrm rot="5400000">
          <a:off x="3489904" y="3574048"/>
          <a:ext cx="582874" cy="4501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14872"/>
            <a:satOff val="-793"/>
            <a:lumOff val="4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8AEBE-ECDC-4115-BD98-A34F8A02B78F}">
      <dsp:nvSpPr>
        <dsp:cNvPr id="0" name=""/>
        <dsp:cNvSpPr/>
      </dsp:nvSpPr>
      <dsp:spPr>
        <a:xfrm>
          <a:off x="2186752" y="2554959"/>
          <a:ext cx="1018449" cy="894741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b="1" kern="1200" dirty="0"/>
            <a:t>120</a:t>
          </a:r>
        </a:p>
      </dsp:txBody>
      <dsp:txXfrm>
        <a:off x="2230438" y="2598645"/>
        <a:ext cx="931077" cy="807369"/>
      </dsp:txXfrm>
    </dsp:sp>
    <dsp:sp modelId="{6B3DBDE4-1969-432E-AF71-01101932D7BF}">
      <dsp:nvSpPr>
        <dsp:cNvPr id="0" name=""/>
        <dsp:cNvSpPr/>
      </dsp:nvSpPr>
      <dsp:spPr>
        <a:xfrm>
          <a:off x="3229220" y="2739994"/>
          <a:ext cx="3689945" cy="43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Construcción en Sitio Propio</a:t>
          </a:r>
        </a:p>
      </dsp:txBody>
      <dsp:txXfrm>
        <a:off x="3229220" y="2739994"/>
        <a:ext cx="3689945" cy="437600"/>
      </dsp:txXfrm>
    </dsp:sp>
    <dsp:sp modelId="{A292E63F-D9BD-41C4-ACD2-6ABEBC57DEBF}">
      <dsp:nvSpPr>
        <dsp:cNvPr id="0" name=""/>
        <dsp:cNvSpPr/>
      </dsp:nvSpPr>
      <dsp:spPr>
        <a:xfrm rot="5400000">
          <a:off x="4729578" y="4137366"/>
          <a:ext cx="345086" cy="4501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29744"/>
            <a:satOff val="-1585"/>
            <a:lumOff val="8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A078D-B71A-446B-A00D-F8C0E6E0C89A}">
      <dsp:nvSpPr>
        <dsp:cNvPr id="0" name=""/>
        <dsp:cNvSpPr/>
      </dsp:nvSpPr>
      <dsp:spPr>
        <a:xfrm>
          <a:off x="4072532" y="3606611"/>
          <a:ext cx="665692" cy="46596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/>
            <a:t>20</a:t>
          </a:r>
        </a:p>
      </dsp:txBody>
      <dsp:txXfrm>
        <a:off x="4095282" y="3629361"/>
        <a:ext cx="620192" cy="420462"/>
      </dsp:txXfrm>
    </dsp:sp>
    <dsp:sp modelId="{0E4C6719-7966-42B5-9889-C7CC444E1D51}">
      <dsp:nvSpPr>
        <dsp:cNvPr id="0" name=""/>
        <dsp:cNvSpPr/>
      </dsp:nvSpPr>
      <dsp:spPr>
        <a:xfrm>
          <a:off x="4783864" y="3665065"/>
          <a:ext cx="2386434" cy="37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Industrializadas</a:t>
          </a:r>
        </a:p>
      </dsp:txBody>
      <dsp:txXfrm>
        <a:off x="4783864" y="3665065"/>
        <a:ext cx="2386434" cy="376611"/>
      </dsp:txXfrm>
    </dsp:sp>
    <dsp:sp modelId="{CF633CED-A9EC-43A7-A9ED-8AADDC673A51}">
      <dsp:nvSpPr>
        <dsp:cNvPr id="0" name=""/>
        <dsp:cNvSpPr/>
      </dsp:nvSpPr>
      <dsp:spPr>
        <a:xfrm rot="5400000">
          <a:off x="6531261" y="4735539"/>
          <a:ext cx="313079" cy="4501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5EACA-68CF-4A1F-8A3E-D4D6B62A2B50}">
      <dsp:nvSpPr>
        <dsp:cNvPr id="0" name=""/>
        <dsp:cNvSpPr/>
      </dsp:nvSpPr>
      <dsp:spPr>
        <a:xfrm>
          <a:off x="5330161" y="4292786"/>
          <a:ext cx="665692" cy="46596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/>
            <a:t>10 </a:t>
          </a:r>
        </a:p>
      </dsp:txBody>
      <dsp:txXfrm>
        <a:off x="5352911" y="4315536"/>
        <a:ext cx="620192" cy="420462"/>
      </dsp:txXfrm>
    </dsp:sp>
    <dsp:sp modelId="{C1D747AE-BE83-4B85-AA45-D9DE89E78A7D}">
      <dsp:nvSpPr>
        <dsp:cNvPr id="0" name=""/>
        <dsp:cNvSpPr/>
      </dsp:nvSpPr>
      <dsp:spPr>
        <a:xfrm>
          <a:off x="6033211" y="4382137"/>
          <a:ext cx="3300196" cy="37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Pequeños Condominios</a:t>
          </a:r>
        </a:p>
      </dsp:txBody>
      <dsp:txXfrm>
        <a:off x="6033211" y="4382137"/>
        <a:ext cx="3300196" cy="376611"/>
      </dsp:txXfrm>
    </dsp:sp>
    <dsp:sp modelId="{8D45D24C-1139-41FF-AE8A-8B1E590044B7}">
      <dsp:nvSpPr>
        <dsp:cNvPr id="0" name=""/>
        <dsp:cNvSpPr/>
      </dsp:nvSpPr>
      <dsp:spPr>
        <a:xfrm>
          <a:off x="7502219" y="5160120"/>
          <a:ext cx="665692" cy="46596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/>
            <a:t>10</a:t>
          </a:r>
        </a:p>
      </dsp:txBody>
      <dsp:txXfrm>
        <a:off x="7524969" y="5182870"/>
        <a:ext cx="620192" cy="420462"/>
      </dsp:txXfrm>
    </dsp:sp>
    <dsp:sp modelId="{C200DDDC-D401-4B06-A68B-40759E6D9187}">
      <dsp:nvSpPr>
        <dsp:cNvPr id="0" name=""/>
        <dsp:cNvSpPr/>
      </dsp:nvSpPr>
      <dsp:spPr>
        <a:xfrm>
          <a:off x="8327635" y="5058431"/>
          <a:ext cx="2934340" cy="912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Autoconstrucción Asistida</a:t>
          </a:r>
        </a:p>
      </dsp:txBody>
      <dsp:txXfrm>
        <a:off x="8327635" y="5058431"/>
        <a:ext cx="2934340" cy="912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8BD61-E12A-2E4F-9E58-9219212C6E2F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36F94-14C7-8B45-997B-FB0ED369D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815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1112520" y="3373756"/>
            <a:ext cx="8900160" cy="276034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669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33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6075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4:notes"/>
          <p:cNvSpPr txBox="1">
            <a:spLocks noGrp="1"/>
          </p:cNvSpPr>
          <p:nvPr>
            <p:ph type="body" idx="1"/>
          </p:nvPr>
        </p:nvSpPr>
        <p:spPr>
          <a:xfrm>
            <a:off x="1112520" y="3373756"/>
            <a:ext cx="8900160" cy="276034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468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217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416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19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59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662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5410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6F94-14C7-8B45-997B-FB0ED369D3B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196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7C9AD64-ACE1-8CD4-3BA0-251DEAAFA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8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5" y="2"/>
            <a:ext cx="3640297" cy="1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6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22DA2-68DA-4C01-09D6-E4F025C4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345F65-0160-9207-335A-F4F690356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80E8D7-FDFE-F93E-1DAC-C699E3B9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4540C-D724-1387-1276-E3CA4B05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C5670B-2DF8-0CD3-95E1-D5C1FA51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6F4810-44BA-146A-25C3-87A97297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754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53D99-3564-D22E-59D0-9EAFA935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CC1BF4-AF0A-2CAC-0D14-6C15B9710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2" indent="0">
              <a:buNone/>
              <a:defRPr sz="1800" b="1"/>
            </a:lvl3pPr>
            <a:lvl4pPr marL="1371528" indent="0">
              <a:buNone/>
              <a:defRPr sz="1600" b="1"/>
            </a:lvl4pPr>
            <a:lvl5pPr marL="1828703" indent="0">
              <a:buNone/>
              <a:defRPr sz="1600" b="1"/>
            </a:lvl5pPr>
            <a:lvl6pPr marL="2285879" indent="0">
              <a:buNone/>
              <a:defRPr sz="1600" b="1"/>
            </a:lvl6pPr>
            <a:lvl7pPr marL="2743055" indent="0">
              <a:buNone/>
              <a:defRPr sz="1600" b="1"/>
            </a:lvl7pPr>
            <a:lvl8pPr marL="3200231" indent="0">
              <a:buNone/>
              <a:defRPr sz="1600" b="1"/>
            </a:lvl8pPr>
            <a:lvl9pPr marL="3657407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220307-9328-044E-4173-12517C0D8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34AADE-CC9B-F32D-9688-E86409AD7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2" indent="0">
              <a:buNone/>
              <a:defRPr sz="1800" b="1"/>
            </a:lvl3pPr>
            <a:lvl4pPr marL="1371528" indent="0">
              <a:buNone/>
              <a:defRPr sz="1600" b="1"/>
            </a:lvl4pPr>
            <a:lvl5pPr marL="1828703" indent="0">
              <a:buNone/>
              <a:defRPr sz="1600" b="1"/>
            </a:lvl5pPr>
            <a:lvl6pPr marL="2285879" indent="0">
              <a:buNone/>
              <a:defRPr sz="1600" b="1"/>
            </a:lvl6pPr>
            <a:lvl7pPr marL="2743055" indent="0">
              <a:buNone/>
              <a:defRPr sz="1600" b="1"/>
            </a:lvl7pPr>
            <a:lvl8pPr marL="3200231" indent="0">
              <a:buNone/>
              <a:defRPr sz="1600" b="1"/>
            </a:lvl8pPr>
            <a:lvl9pPr marL="3657407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E6B9B7-3BAD-CF59-5014-22A03FF8F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5E6233-119B-0A95-DAE5-784FA1CF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4872E7-DAAF-5860-C3FD-E24C8633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64079D-1929-7E5E-477A-7CCCDCED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449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E311E-FFE3-AFFC-CFC3-8BA5468AC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6F7E967-03B0-2491-81C1-0362E77F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09119A-7F6D-BEBB-D021-8E599E28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52F367-0699-1E66-7006-66BEEB4C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564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8690D06-061F-BD69-ED3B-C666C016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ACC05D-56CA-412B-AA66-459B788C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3A5134-3C89-E525-551F-C430E080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5154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F1EA4-9578-E616-6AE7-8CA93B7D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531FE5-5F82-9C1A-F9DC-D5C8326A9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B2D1F1-A1EB-F43A-F168-F94C9F959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6" indent="0">
              <a:buNone/>
              <a:defRPr sz="1400"/>
            </a:lvl2pPr>
            <a:lvl3pPr marL="914352" indent="0">
              <a:buNone/>
              <a:defRPr sz="1200"/>
            </a:lvl3pPr>
            <a:lvl4pPr marL="1371528" indent="0">
              <a:buNone/>
              <a:defRPr sz="1000"/>
            </a:lvl4pPr>
            <a:lvl5pPr marL="1828703" indent="0">
              <a:buNone/>
              <a:defRPr sz="1000"/>
            </a:lvl5pPr>
            <a:lvl6pPr marL="2285879" indent="0">
              <a:buNone/>
              <a:defRPr sz="1000"/>
            </a:lvl6pPr>
            <a:lvl7pPr marL="2743055" indent="0">
              <a:buNone/>
              <a:defRPr sz="1000"/>
            </a:lvl7pPr>
            <a:lvl8pPr marL="3200231" indent="0">
              <a:buNone/>
              <a:defRPr sz="1000"/>
            </a:lvl8pPr>
            <a:lvl9pPr marL="3657407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01E612-97DF-7092-19C9-299B9215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A41383-1A41-D230-2CAE-B52BE242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BEE54A-980F-5A4A-7DAA-E819E481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1119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5845B-75AE-226D-3AF8-B0F5E212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946DC9-2A16-899F-BAC3-B0FD5526E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2" indent="0">
              <a:buNone/>
              <a:defRPr sz="2400"/>
            </a:lvl3pPr>
            <a:lvl4pPr marL="1371528" indent="0">
              <a:buNone/>
              <a:defRPr sz="2000"/>
            </a:lvl4pPr>
            <a:lvl5pPr marL="1828703" indent="0">
              <a:buNone/>
              <a:defRPr sz="2000"/>
            </a:lvl5pPr>
            <a:lvl6pPr marL="2285879" indent="0">
              <a:buNone/>
              <a:defRPr sz="2000"/>
            </a:lvl6pPr>
            <a:lvl7pPr marL="2743055" indent="0">
              <a:buNone/>
              <a:defRPr sz="2000"/>
            </a:lvl7pPr>
            <a:lvl8pPr marL="3200231" indent="0">
              <a:buNone/>
              <a:defRPr sz="2000"/>
            </a:lvl8pPr>
            <a:lvl9pPr marL="3657407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C68D69-D54F-1E40-73F7-4C24DA1B2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6" indent="0">
              <a:buNone/>
              <a:defRPr sz="1400"/>
            </a:lvl2pPr>
            <a:lvl3pPr marL="914352" indent="0">
              <a:buNone/>
              <a:defRPr sz="1200"/>
            </a:lvl3pPr>
            <a:lvl4pPr marL="1371528" indent="0">
              <a:buNone/>
              <a:defRPr sz="1000"/>
            </a:lvl4pPr>
            <a:lvl5pPr marL="1828703" indent="0">
              <a:buNone/>
              <a:defRPr sz="1000"/>
            </a:lvl5pPr>
            <a:lvl6pPr marL="2285879" indent="0">
              <a:buNone/>
              <a:defRPr sz="1000"/>
            </a:lvl6pPr>
            <a:lvl7pPr marL="2743055" indent="0">
              <a:buNone/>
              <a:defRPr sz="1000"/>
            </a:lvl7pPr>
            <a:lvl8pPr marL="3200231" indent="0">
              <a:buNone/>
              <a:defRPr sz="1000"/>
            </a:lvl8pPr>
            <a:lvl9pPr marL="3657407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69B470-5ACD-896E-7EF4-14B32F03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E0A8A7-8721-0E42-258E-74D797C5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F88441-AD7A-E01E-BEA2-B9B0FFE4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81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B2160-384D-6C0B-1E2A-E3BFD2E9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C876C7-57B5-CB24-B8C8-700F989B1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B8467B-0426-7C3C-4FB7-BAE885BC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83E429-2C1D-5ACF-6B67-71EB7344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D948C-676B-E0ED-4506-6763C617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933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019C66-F9DE-89A0-23D1-152C811EA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033247-3FAF-7268-2523-7AFAB046A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B13651-649B-C39A-59C9-E37E6590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27F92B-ECBC-1DF9-FEFB-BC1D1EFC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FF9B6C-212C-FEB1-C091-D83DEA53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423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6DC5052-B1B4-ACBA-E237-7227BE549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572"/>
            <a:ext cx="12207239" cy="68665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5" y="2"/>
            <a:ext cx="3640297" cy="1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73685D1-F037-B89C-7141-71CD121DE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5" y="2"/>
            <a:ext cx="3640297" cy="1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8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A15B8F-1DF6-CDCC-CE42-999677D9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D328AB-0E78-AA9E-B685-B30DD390A2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5" y="2"/>
            <a:ext cx="3640297" cy="1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6"/>
          <p:cNvSpPr/>
          <p:nvPr/>
        </p:nvSpPr>
        <p:spPr>
          <a:xfrm>
            <a:off x="4276344" y="1"/>
            <a:ext cx="1638935" cy="186055"/>
          </a:xfrm>
          <a:custGeom>
            <a:avLst/>
            <a:gdLst/>
            <a:ahLst/>
            <a:cxnLst/>
            <a:rect l="l" t="t" r="r" b="b"/>
            <a:pathLst>
              <a:path w="1638935" h="186055" extrusionOk="0">
                <a:moveTo>
                  <a:pt x="0" y="185926"/>
                </a:moveTo>
                <a:lnTo>
                  <a:pt x="1638779" y="185926"/>
                </a:lnTo>
                <a:lnTo>
                  <a:pt x="1638779" y="0"/>
                </a:lnTo>
                <a:lnTo>
                  <a:pt x="0" y="0"/>
                </a:lnTo>
                <a:lnTo>
                  <a:pt x="0" y="185926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6"/>
          <p:cNvSpPr/>
          <p:nvPr/>
        </p:nvSpPr>
        <p:spPr>
          <a:xfrm>
            <a:off x="5915123" y="1"/>
            <a:ext cx="2000885" cy="186055"/>
          </a:xfrm>
          <a:custGeom>
            <a:avLst/>
            <a:gdLst/>
            <a:ahLst/>
            <a:cxnLst/>
            <a:rect l="l" t="t" r="r" b="b"/>
            <a:pathLst>
              <a:path w="2000884" h="186055" extrusionOk="0">
                <a:moveTo>
                  <a:pt x="2000486" y="185925"/>
                </a:moveTo>
                <a:lnTo>
                  <a:pt x="2000486" y="0"/>
                </a:lnTo>
                <a:lnTo>
                  <a:pt x="0" y="0"/>
                </a:lnTo>
                <a:lnTo>
                  <a:pt x="0" y="185925"/>
                </a:lnTo>
                <a:lnTo>
                  <a:pt x="2000486" y="185925"/>
                </a:lnTo>
                <a:close/>
              </a:path>
            </a:pathLst>
          </a:custGeom>
          <a:solidFill>
            <a:srgbClr val="E7343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6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6"/>
          <p:cNvSpPr txBox="1">
            <a:spLocks noGrp="1"/>
          </p:cNvSpPr>
          <p:nvPr>
            <p:ph type="title"/>
          </p:nvPr>
        </p:nvSpPr>
        <p:spPr>
          <a:xfrm>
            <a:off x="3118485" y="2465958"/>
            <a:ext cx="5955029" cy="10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56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5F654-0C45-92F6-64E2-FE091BB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C518D3-6720-2FE4-60FA-88FC2F00D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DEA6EB-560D-F74D-AD5F-0BD54B9F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D183-B1AE-46FC-94DE-2EB0C130A610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7309FD-91F6-9927-E65D-66613F2E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042061-E23B-0F04-BBA1-9240CAC4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91A7-42A7-4BF4-A695-F0E5AB41A8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037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6B27D-865B-C599-CAAD-5D2C6D1F3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7BDD2C-131E-300D-2446-F07D5B9C7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6" indent="0" algn="ctr">
              <a:buNone/>
              <a:defRPr sz="2000"/>
            </a:lvl2pPr>
            <a:lvl3pPr marL="914352" indent="0" algn="ctr">
              <a:buNone/>
              <a:defRPr sz="1800"/>
            </a:lvl3pPr>
            <a:lvl4pPr marL="1371528" indent="0" algn="ctr">
              <a:buNone/>
              <a:defRPr sz="1600"/>
            </a:lvl4pPr>
            <a:lvl5pPr marL="1828703" indent="0" algn="ctr">
              <a:buNone/>
              <a:defRPr sz="1600"/>
            </a:lvl5pPr>
            <a:lvl6pPr marL="2285879" indent="0" algn="ctr">
              <a:buNone/>
              <a:defRPr sz="1600"/>
            </a:lvl6pPr>
            <a:lvl7pPr marL="2743055" indent="0" algn="ctr">
              <a:buNone/>
              <a:defRPr sz="1600"/>
            </a:lvl7pPr>
            <a:lvl8pPr marL="3200231" indent="0" algn="ctr">
              <a:buNone/>
              <a:defRPr sz="1600"/>
            </a:lvl8pPr>
            <a:lvl9pPr marL="3657407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AE8F7F-1C4B-6B8D-8AC8-399F25FC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52CFD-BB4C-F843-37DC-3B6EF971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25FE31-7CF4-796E-1AD3-E4ADA289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736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07B4B-5CC7-EEF2-CB3E-2C68BA76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D73096-FB7F-5DE4-4C02-2293403C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28E9E0-6C10-9896-3837-05C6BD7E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45DB15-4AE9-BC22-F6B9-99CF5730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7F54B-706E-7945-574C-09B9068A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758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B3D85-0914-8ADE-646A-1EEC5FDE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C348D-28BD-05C9-8554-61FABF89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A8C50F-A5D9-1A29-5FA0-BCBE5275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021497-F049-0951-4866-A61090E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F87616-2EE8-E17C-5A01-84E7BBF8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803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F2359B-04E4-01ED-689A-93A1663A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5BCEEC-C96B-0DC0-4290-32F18394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E2851F-2CF1-6901-1409-D84ED8AA5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5C7F5-E518-4449-946A-19B136B5AE60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2B1A28-07FD-79E1-FE0A-90EE1D5E2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A1963-E09C-389D-ABAF-717B8D7A1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09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70" r:id="rId5"/>
    <p:sldLayoutId id="2147483671" r:id="rId6"/>
  </p:sldLayoutIdLst>
  <p:txStyles>
    <p:titleStyle>
      <a:lvl1pPr algn="l" defTabSz="9143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4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0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6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1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7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3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9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5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2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8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3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9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5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1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7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B1C05B-5993-BBC5-80F9-DA29A241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B61DC-C0E0-1E7E-10F2-0C2E95B16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F8372C-5DBD-5E00-8255-C86BD4BA1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58408-7B44-7A4E-A83A-2E2C5836DD03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EFD2D2-2B2C-3B54-B184-0BE1D598A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E1D912-BEB9-240F-FAD8-F9A5F8B8F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8204D-CE4E-374F-9B0E-E4979CA8272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805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3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4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0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6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1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7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3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9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5" indent="-228588" algn="l" defTabSz="914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2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8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3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9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5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1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7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https://minvu.maps.arcgis.com/apps/webappviewer/index.html?id=b4338af6a5e0404c968c81f6232c725b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475" y="1513840"/>
            <a:ext cx="4337050" cy="383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A4800C7-2939-0DC1-1A61-319D5595D589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84DB6-365D-B9F8-742C-535F7F4FB20A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Pilotos por sectores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AFBBE40-D722-0D5E-D1B5-A0A4B49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212385"/>
              </p:ext>
            </p:extLst>
          </p:nvPr>
        </p:nvGraphicFramePr>
        <p:xfrm>
          <a:off x="494674" y="1000688"/>
          <a:ext cx="11242623" cy="4535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205">
                  <a:extLst>
                    <a:ext uri="{9D8B030D-6E8A-4147-A177-3AD203B41FA5}">
                      <a16:colId xmlns:a16="http://schemas.microsoft.com/office/drawing/2014/main" val="1924409424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2614846097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353407548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2282068878"/>
                    </a:ext>
                  </a:extLst>
                </a:gridCol>
                <a:gridCol w="4182486">
                  <a:extLst>
                    <a:ext uri="{9D8B030D-6E8A-4147-A177-3AD203B41FA5}">
                      <a16:colId xmlns:a16="http://schemas.microsoft.com/office/drawing/2014/main" val="4282321581"/>
                    </a:ext>
                  </a:extLst>
                </a:gridCol>
                <a:gridCol w="2802929">
                  <a:extLst>
                    <a:ext uri="{9D8B030D-6E8A-4147-A177-3AD203B41FA5}">
                      <a16:colId xmlns:a16="http://schemas.microsoft.com/office/drawing/2014/main" val="3990677654"/>
                    </a:ext>
                  </a:extLst>
                </a:gridCol>
              </a:tblGrid>
              <a:tr h="649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SECTOR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Viviendas destruidas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>
                          <a:effectLst/>
                        </a:rPr>
                        <a:t>Habilidades</a:t>
                      </a:r>
                      <a:endParaRPr lang="es-CL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Auto</a:t>
                      </a:r>
                      <a:endParaRPr lang="es-CL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construcción</a:t>
                      </a:r>
                      <a:endParaRPr lang="es-C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Estrategia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Propuesta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extLst>
                  <a:ext uri="{0D108BD9-81ED-4DB2-BD59-A6C34878D82A}">
                    <a16:rowId xmlns:a16="http://schemas.microsoft.com/office/drawing/2014/main" val="2271062389"/>
                  </a:ext>
                </a:extLst>
              </a:tr>
              <a:tr h="1906701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Almendros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Contratación de ATP que entregue condición de propiedad / habilidad de familias (hábil/ no hábil/ </a:t>
                      </a:r>
                      <a:r>
                        <a:rPr lang="es-CL" sz="1600" kern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habilitable</a:t>
                      </a: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/ condición técnica de terrenos (tipo de habilitación).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Regularización de Autoconstrucción. 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Trabajo con obras urbanas y mitigación de lotes para factibilizar terrenos, para ejecución y/o regularización de viviendas.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Pequeños condominio (4 casos pilotos).</a:t>
                      </a:r>
                      <a:b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CSP en 5 sitios (3 corresponden a vivienda industrializada)</a:t>
                      </a:r>
                      <a:b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ACA en 1 sitio.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35288208"/>
                  </a:ext>
                </a:extLst>
              </a:tr>
              <a:tr h="1479767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Loma Latorre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endParaRPr lang="es-CL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Trabajo con obras urbanas y mitigación de lotes para factibilizar terrenos, para ejecución y/o regularización de viviendas.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debe desarrollar principalmente obras de habilitación y urbanización. Posterior a esto se debe ver estrategia habitacional.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3995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07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A4800C7-2939-0DC1-1A61-319D5595D589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84DB6-365D-B9F8-742C-535F7F4FB20A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Pilotos por sectores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AFBBE40-D722-0D5E-D1B5-A0A4B49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770351"/>
              </p:ext>
            </p:extLst>
          </p:nvPr>
        </p:nvGraphicFramePr>
        <p:xfrm>
          <a:off x="494674" y="1000688"/>
          <a:ext cx="11242623" cy="3335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205">
                  <a:extLst>
                    <a:ext uri="{9D8B030D-6E8A-4147-A177-3AD203B41FA5}">
                      <a16:colId xmlns:a16="http://schemas.microsoft.com/office/drawing/2014/main" val="1924409424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2614846097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353407548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2282068878"/>
                    </a:ext>
                  </a:extLst>
                </a:gridCol>
                <a:gridCol w="4182486">
                  <a:extLst>
                    <a:ext uri="{9D8B030D-6E8A-4147-A177-3AD203B41FA5}">
                      <a16:colId xmlns:a16="http://schemas.microsoft.com/office/drawing/2014/main" val="4282321581"/>
                    </a:ext>
                  </a:extLst>
                </a:gridCol>
                <a:gridCol w="2802929">
                  <a:extLst>
                    <a:ext uri="{9D8B030D-6E8A-4147-A177-3AD203B41FA5}">
                      <a16:colId xmlns:a16="http://schemas.microsoft.com/office/drawing/2014/main" val="3990677654"/>
                    </a:ext>
                  </a:extLst>
                </a:gridCol>
              </a:tblGrid>
              <a:tr h="649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SECTOR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Viviendas destruidas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>
                          <a:effectLst/>
                        </a:rPr>
                        <a:t>Habilidades</a:t>
                      </a:r>
                      <a:endParaRPr lang="es-CL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Auto</a:t>
                      </a:r>
                      <a:endParaRPr lang="es-CL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construcción</a:t>
                      </a:r>
                      <a:endParaRPr lang="es-C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Estrategia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Propuesta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extLst>
                  <a:ext uri="{0D108BD9-81ED-4DB2-BD59-A6C34878D82A}">
                    <a16:rowId xmlns:a16="http://schemas.microsoft.com/office/drawing/2014/main" val="2271062389"/>
                  </a:ext>
                </a:extLst>
              </a:tr>
              <a:tr h="786997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Canal Beagle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Seguimiento de trabajo DESAFIO.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Vinculación de familias con EP  Para el desarrollo de proyectos de CSP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CSP (10 caso).</a:t>
                      </a:r>
                    </a:p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Desafío Chile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35288208"/>
                  </a:ext>
                </a:extLst>
              </a:tr>
              <a:tr h="1686514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Villa Dulce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Contratación de ATP que entregue condición de propiedad / habilidad de familias (hábil/ no hábil/ habilitable) / condición técnica de terrenos (tipo de habilitación).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Intervención de sub sectores en base a productos anteriores.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Pequeño condominio 1 sitio.</a:t>
                      </a:r>
                      <a:b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Industrializadas - CSP en 7 sitios</a:t>
                      </a:r>
                      <a:b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DS 01 - CSP en 31 sitios.</a:t>
                      </a:r>
                      <a:b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DS 49 - CSP en 60 sitios.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399532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F7E84D1-863E-F570-E8BF-7FE79B411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513760"/>
              </p:ext>
            </p:extLst>
          </p:nvPr>
        </p:nvGraphicFramePr>
        <p:xfrm>
          <a:off x="494674" y="4343712"/>
          <a:ext cx="11242623" cy="1686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205">
                  <a:extLst>
                    <a:ext uri="{9D8B030D-6E8A-4147-A177-3AD203B41FA5}">
                      <a16:colId xmlns:a16="http://schemas.microsoft.com/office/drawing/2014/main" val="1924409424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2614846097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353407548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2282068878"/>
                    </a:ext>
                  </a:extLst>
                </a:gridCol>
                <a:gridCol w="4182486">
                  <a:extLst>
                    <a:ext uri="{9D8B030D-6E8A-4147-A177-3AD203B41FA5}">
                      <a16:colId xmlns:a16="http://schemas.microsoft.com/office/drawing/2014/main" val="4282321581"/>
                    </a:ext>
                  </a:extLst>
                </a:gridCol>
                <a:gridCol w="2802929">
                  <a:extLst>
                    <a:ext uri="{9D8B030D-6E8A-4147-A177-3AD203B41FA5}">
                      <a16:colId xmlns:a16="http://schemas.microsoft.com/office/drawing/2014/main" val="3990677654"/>
                    </a:ext>
                  </a:extLst>
                </a:gridCol>
              </a:tblGrid>
              <a:tr h="1686514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Bustos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295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CNT DS49/22, en lotes de Reserva Propietario.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Estrategia de Pavimentación, electrificación y obras sanitarias para diversos sectores damnificados que factibilicen las obras de reconstrucción habitacionales.</a:t>
                      </a:r>
                    </a:p>
                  </a:txBody>
                  <a:tcPr marL="44450" marR="44450" marT="0" marB="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Contrato de 4 viviendas industrializadas (tipo E2E).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95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41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A4800C7-2939-0DC1-1A61-319D5595D589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84DB6-365D-B9F8-742C-535F7F4FB20A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Pilotos por sectores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AFBBE40-D722-0D5E-D1B5-A0A4B49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68464"/>
              </p:ext>
            </p:extLst>
          </p:nvPr>
        </p:nvGraphicFramePr>
        <p:xfrm>
          <a:off x="494674" y="1000688"/>
          <a:ext cx="11242623" cy="32498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205">
                  <a:extLst>
                    <a:ext uri="{9D8B030D-6E8A-4147-A177-3AD203B41FA5}">
                      <a16:colId xmlns:a16="http://schemas.microsoft.com/office/drawing/2014/main" val="1924409424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2614846097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353407548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2282068878"/>
                    </a:ext>
                  </a:extLst>
                </a:gridCol>
                <a:gridCol w="4182486">
                  <a:extLst>
                    <a:ext uri="{9D8B030D-6E8A-4147-A177-3AD203B41FA5}">
                      <a16:colId xmlns:a16="http://schemas.microsoft.com/office/drawing/2014/main" val="4282321581"/>
                    </a:ext>
                  </a:extLst>
                </a:gridCol>
                <a:gridCol w="2802929">
                  <a:extLst>
                    <a:ext uri="{9D8B030D-6E8A-4147-A177-3AD203B41FA5}">
                      <a16:colId xmlns:a16="http://schemas.microsoft.com/office/drawing/2014/main" val="3990677654"/>
                    </a:ext>
                  </a:extLst>
                </a:gridCol>
              </a:tblGrid>
              <a:tr h="649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SECTOR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Viviendas destruidas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>
                          <a:effectLst/>
                        </a:rPr>
                        <a:t>Habilidades</a:t>
                      </a:r>
                      <a:endParaRPr lang="es-CL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Auto</a:t>
                      </a:r>
                      <a:endParaRPr lang="es-CL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construcción</a:t>
                      </a:r>
                      <a:endParaRPr lang="es-C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Estrategia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Propuesta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extLst>
                  <a:ext uri="{0D108BD9-81ED-4DB2-BD59-A6C34878D82A}">
                    <a16:rowId xmlns:a16="http://schemas.microsoft.com/office/drawing/2014/main" val="2271062389"/>
                  </a:ext>
                </a:extLst>
              </a:tr>
              <a:tr h="786997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Monte Sinaí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Estrategia de radicación vía urbanización, a través de proyectos de Pavimentación, electrificación, obras sanitarias, electrificación y alumbrado público.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Nuevos ocupantes, alto grado de inhábiles, e hijos ( mayores de 18 años, solteros) que se quedaron en el sector al salir sus padres con subsidio, complejiza solución habitacional distinta.</a:t>
                      </a: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 marL="0" lvl="0" indent="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Radicación vía urbanización loteo LEY 20.234. </a:t>
                      </a:r>
                      <a:b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Relocalización vía subsidio asociado a proyecto CNT.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35288208"/>
                  </a:ext>
                </a:extLst>
              </a:tr>
              <a:tr h="1686514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Villa El Dorado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99532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F7E84D1-863E-F570-E8BF-7FE79B411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595842"/>
              </p:ext>
            </p:extLst>
          </p:nvPr>
        </p:nvGraphicFramePr>
        <p:xfrm>
          <a:off x="494674" y="4253772"/>
          <a:ext cx="11242623" cy="1686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205">
                  <a:extLst>
                    <a:ext uri="{9D8B030D-6E8A-4147-A177-3AD203B41FA5}">
                      <a16:colId xmlns:a16="http://schemas.microsoft.com/office/drawing/2014/main" val="1924409424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2614846097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353407548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2282068878"/>
                    </a:ext>
                  </a:extLst>
                </a:gridCol>
                <a:gridCol w="4182486">
                  <a:extLst>
                    <a:ext uri="{9D8B030D-6E8A-4147-A177-3AD203B41FA5}">
                      <a16:colId xmlns:a16="http://schemas.microsoft.com/office/drawing/2014/main" val="4282321581"/>
                    </a:ext>
                  </a:extLst>
                </a:gridCol>
                <a:gridCol w="2802929">
                  <a:extLst>
                    <a:ext uri="{9D8B030D-6E8A-4147-A177-3AD203B41FA5}">
                      <a16:colId xmlns:a16="http://schemas.microsoft.com/office/drawing/2014/main" val="3990677654"/>
                    </a:ext>
                  </a:extLst>
                </a:gridCol>
              </a:tblGrid>
              <a:tr h="1686514">
                <a:tc>
                  <a:txBody>
                    <a:bodyPr/>
                    <a:lstStyle/>
                    <a:p>
                      <a:pPr marL="0" algn="l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Salto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identifican diversos terrenos para proyectos habitacionales como posibles soluciones habitacionales para ofrecer a las familias.</a:t>
                      </a:r>
                    </a:p>
                    <a:p>
                      <a:pPr marL="342900" lvl="0" indent="-342900" algn="just" defTabSz="91435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Canal Beagle/ Lote A (camino internacional)/ Lote 1C</a:t>
                      </a:r>
                    </a:p>
                  </a:txBody>
                  <a:tcPr marL="44450" marR="44450" marT="0" marB="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ERRADICACIÓN</a:t>
                      </a:r>
                    </a:p>
                  </a:txBody>
                  <a:tcPr marL="44450" marR="44450" marT="0" marB="0"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95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51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7316DF-DBC4-DBCC-36E2-ADCE6CFC6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81" y="807868"/>
            <a:ext cx="9026988" cy="5879259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B09D72D-D30C-0A53-BB38-0C614B00B1CF}"/>
              </a:ext>
            </a:extLst>
          </p:cNvPr>
          <p:cNvCxnSpPr>
            <a:cxnSpLocks/>
          </p:cNvCxnSpPr>
          <p:nvPr/>
        </p:nvCxnSpPr>
        <p:spPr>
          <a:xfrm>
            <a:off x="7937040" y="1987298"/>
            <a:ext cx="17961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DD0E2CC-A9DF-ACF5-670F-C62B304BB8F0}"/>
              </a:ext>
            </a:extLst>
          </p:cNvPr>
          <p:cNvCxnSpPr>
            <a:cxnSpLocks/>
          </p:cNvCxnSpPr>
          <p:nvPr/>
        </p:nvCxnSpPr>
        <p:spPr>
          <a:xfrm flipV="1">
            <a:off x="5043055" y="3409945"/>
            <a:ext cx="4690099" cy="19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92E9B56-BB83-C388-8BB3-6C9F0E86BD77}"/>
              </a:ext>
            </a:extLst>
          </p:cNvPr>
          <p:cNvCxnSpPr>
            <a:cxnSpLocks/>
          </p:cNvCxnSpPr>
          <p:nvPr/>
        </p:nvCxnSpPr>
        <p:spPr>
          <a:xfrm>
            <a:off x="5815277" y="4694987"/>
            <a:ext cx="39178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96AFE1F-CC75-627A-C789-FC88FCF53D97}"/>
              </a:ext>
            </a:extLst>
          </p:cNvPr>
          <p:cNvCxnSpPr>
            <a:cxnSpLocks/>
          </p:cNvCxnSpPr>
          <p:nvPr/>
        </p:nvCxnSpPr>
        <p:spPr>
          <a:xfrm>
            <a:off x="3995356" y="6177558"/>
            <a:ext cx="57377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C3450E7-6230-36CA-1A0E-FD84DA261F00}"/>
              </a:ext>
            </a:extLst>
          </p:cNvPr>
          <p:cNvSpPr txBox="1"/>
          <p:nvPr/>
        </p:nvSpPr>
        <p:spPr>
          <a:xfrm>
            <a:off x="3021603" y="256237"/>
            <a:ext cx="671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OFERTAS DE TERRENOS EN VIÑA DEL MAR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00BD6BB-D215-61F9-C5E0-254146C57A3F}"/>
              </a:ext>
            </a:extLst>
          </p:cNvPr>
          <p:cNvSpPr txBox="1"/>
          <p:nvPr/>
        </p:nvSpPr>
        <p:spPr>
          <a:xfrm>
            <a:off x="9667783" y="1815846"/>
            <a:ext cx="1162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Reñaca Alto</a:t>
            </a:r>
          </a:p>
          <a:p>
            <a:r>
              <a:rPr lang="es-CL" sz="1000" dirty="0"/>
              <a:t>(con tomas, sin infraestructura)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A3864FA-313B-C2C4-0E77-A463D28BD145}"/>
              </a:ext>
            </a:extLst>
          </p:cNvPr>
          <p:cNvSpPr txBox="1"/>
          <p:nvPr/>
        </p:nvSpPr>
        <p:spPr>
          <a:xfrm>
            <a:off x="9733154" y="3237022"/>
            <a:ext cx="1162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Miraflores</a:t>
            </a:r>
          </a:p>
          <a:p>
            <a:r>
              <a:rPr lang="es-CL" sz="1000" dirty="0"/>
              <a:t>(ingresó por oferta y proyecto)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D634A7A-DA9E-46DD-08B1-A9726E4C1794}"/>
              </a:ext>
            </a:extLst>
          </p:cNvPr>
          <p:cNvSpPr txBox="1"/>
          <p:nvPr/>
        </p:nvSpPr>
        <p:spPr>
          <a:xfrm>
            <a:off x="9733154" y="4541098"/>
            <a:ext cx="140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rgbClr val="FF00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Canal Beagle</a:t>
            </a:r>
            <a:endParaRPr lang="es-CL" sz="1400" b="1" dirty="0">
              <a:solidFill>
                <a:srgbClr val="FF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9E80292-6AC8-560B-32C6-BA91A3927B36}"/>
              </a:ext>
            </a:extLst>
          </p:cNvPr>
          <p:cNvSpPr txBox="1"/>
          <p:nvPr/>
        </p:nvSpPr>
        <p:spPr>
          <a:xfrm>
            <a:off x="9733154" y="5992987"/>
            <a:ext cx="1097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Forestal</a:t>
            </a:r>
          </a:p>
        </p:txBody>
      </p:sp>
      <p:sp>
        <p:nvSpPr>
          <p:cNvPr id="24" name="Botón de acción: ir hacia delante o siguiente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B55293-52A1-9A4A-F12E-341AAE3B148B}"/>
              </a:ext>
            </a:extLst>
          </p:cNvPr>
          <p:cNvSpPr/>
          <p:nvPr/>
        </p:nvSpPr>
        <p:spPr>
          <a:xfrm>
            <a:off x="10350780" y="4922736"/>
            <a:ext cx="173069" cy="153888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09510E-47EF-162B-7036-67C03BE0F16C}"/>
              </a:ext>
            </a:extLst>
          </p:cNvPr>
          <p:cNvSpPr txBox="1"/>
          <p:nvPr/>
        </p:nvSpPr>
        <p:spPr>
          <a:xfrm>
            <a:off x="9845336" y="4781154"/>
            <a:ext cx="985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/>
              <a:t>ver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843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1EA26D-B691-E230-F82A-3C9B5A7B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45" y="385618"/>
            <a:ext cx="4078441" cy="4153817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4B38AFC-A927-51DE-A365-4482A4FDB005}"/>
              </a:ext>
            </a:extLst>
          </p:cNvPr>
          <p:cNvCxnSpPr>
            <a:cxnSpLocks/>
          </p:cNvCxnSpPr>
          <p:nvPr/>
        </p:nvCxnSpPr>
        <p:spPr>
          <a:xfrm>
            <a:off x="886691" y="1385455"/>
            <a:ext cx="1847273" cy="213062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145E8EBE-C787-8D05-958A-E7021ABA38B3}"/>
              </a:ext>
            </a:extLst>
          </p:cNvPr>
          <p:cNvSpPr txBox="1"/>
          <p:nvPr/>
        </p:nvSpPr>
        <p:spPr>
          <a:xfrm>
            <a:off x="1773563" y="4066845"/>
            <a:ext cx="21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</a:rPr>
              <a:t>Campamento El Salto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D675CC7-EAB9-7442-F7BE-72A8E62B4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378691"/>
            <a:ext cx="7038109" cy="4153817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EFB80BAF-FD54-1EF5-7B7E-A4BA946D61D3}"/>
              </a:ext>
            </a:extLst>
          </p:cNvPr>
          <p:cNvGrpSpPr/>
          <p:nvPr/>
        </p:nvGrpSpPr>
        <p:grpSpPr>
          <a:xfrm rot="1728562">
            <a:off x="5062043" y="3234223"/>
            <a:ext cx="3363876" cy="2890542"/>
            <a:chOff x="4267200" y="3596281"/>
            <a:chExt cx="3676073" cy="304521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B891871-8CC1-5EFB-9D41-41B23DFCA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67200" y="3596281"/>
              <a:ext cx="3676073" cy="3045217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756EF49A-89B4-CA39-C6C1-48F1AAB38B09}"/>
                </a:ext>
              </a:extLst>
            </p:cNvPr>
            <p:cNvSpPr/>
            <p:nvPr/>
          </p:nvSpPr>
          <p:spPr>
            <a:xfrm rot="21169458">
              <a:off x="6028002" y="4748033"/>
              <a:ext cx="1229014" cy="102851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47046B08-1D29-0117-4A8A-7F36C44ADD5C}"/>
              </a:ext>
            </a:extLst>
          </p:cNvPr>
          <p:cNvSpPr txBox="1"/>
          <p:nvPr/>
        </p:nvSpPr>
        <p:spPr>
          <a:xfrm>
            <a:off x="8210053" y="2147822"/>
            <a:ext cx="140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</a:rPr>
              <a:t>Canal Beagle</a:t>
            </a:r>
          </a:p>
        </p:txBody>
      </p:sp>
      <p:sp>
        <p:nvSpPr>
          <p:cNvPr id="25" name="Botón de acción: ir al principio 2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02644C9-A3EE-8304-C642-4DF9A9CDE0E3}"/>
              </a:ext>
            </a:extLst>
          </p:cNvPr>
          <p:cNvSpPr/>
          <p:nvPr/>
        </p:nvSpPr>
        <p:spPr>
          <a:xfrm>
            <a:off x="10898909" y="5902036"/>
            <a:ext cx="406400" cy="230909"/>
          </a:xfrm>
          <a:prstGeom prst="actionButtonBeginning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F54E25A-3B5B-00E5-F0AC-26D298CE3699}"/>
              </a:ext>
            </a:extLst>
          </p:cNvPr>
          <p:cNvSpPr/>
          <p:nvPr/>
        </p:nvSpPr>
        <p:spPr>
          <a:xfrm>
            <a:off x="9220762" y="4709500"/>
            <a:ext cx="785090" cy="249382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dirty="0"/>
              <a:t>Zona Industrial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CD84559-85C8-2928-9073-7B58C8D39A19}"/>
              </a:ext>
            </a:extLst>
          </p:cNvPr>
          <p:cNvSpPr/>
          <p:nvPr/>
        </p:nvSpPr>
        <p:spPr>
          <a:xfrm>
            <a:off x="9220762" y="5020990"/>
            <a:ext cx="785090" cy="249382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dirty="0"/>
              <a:t>Zona V7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E49E59-2C05-079A-DFA4-38F730ED5E41}"/>
              </a:ext>
            </a:extLst>
          </p:cNvPr>
          <p:cNvSpPr txBox="1"/>
          <p:nvPr/>
        </p:nvSpPr>
        <p:spPr>
          <a:xfrm>
            <a:off x="470053" y="4837904"/>
            <a:ext cx="26727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dirty="0"/>
              <a:t>Oferta en Canal Beagle que podría incorporar a familias de Campamento </a:t>
            </a:r>
            <a:r>
              <a:rPr lang="es-CL" sz="1600" b="1" dirty="0">
                <a:solidFill>
                  <a:srgbClr val="0070C0"/>
                </a:solidFill>
              </a:rPr>
              <a:t>El Salto, </a:t>
            </a:r>
            <a:r>
              <a:rPr lang="es-CL" sz="1600" b="1" dirty="0"/>
              <a:t>lo que se suma a otros terrenos de propiedad SERVIU disponibles como en Manuel Bustos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CFB4A4-210C-0C97-FAA1-D37E7A767FC4}"/>
              </a:ext>
            </a:extLst>
          </p:cNvPr>
          <p:cNvSpPr txBox="1"/>
          <p:nvPr/>
        </p:nvSpPr>
        <p:spPr>
          <a:xfrm>
            <a:off x="9153843" y="5367455"/>
            <a:ext cx="1911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* Polígonos referenciales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72CE45C-6447-F3B2-B9AB-AADA58270656}"/>
              </a:ext>
            </a:extLst>
          </p:cNvPr>
          <p:cNvSpPr/>
          <p:nvPr/>
        </p:nvSpPr>
        <p:spPr>
          <a:xfrm>
            <a:off x="3382392" y="5270372"/>
            <a:ext cx="884808" cy="2959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B2970F64-1072-D868-4FEA-5835083B7CA5}"/>
              </a:ext>
            </a:extLst>
          </p:cNvPr>
          <p:cNvSpPr txBox="1"/>
          <p:nvPr/>
        </p:nvSpPr>
        <p:spPr>
          <a:xfrm>
            <a:off x="23369" y="-19400"/>
            <a:ext cx="5596280" cy="44371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CL" sz="2800" b="1" spc="-5" dirty="0">
                <a:cs typeface="Carlito"/>
              </a:rPr>
              <a:t>OFERTA CANAL BEAGLE</a:t>
            </a:r>
            <a:endParaRPr sz="2800" b="1" dirty="0"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154417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>
            <a:extLst>
              <a:ext uri="{FF2B5EF4-FFF2-40B4-BE49-F238E27FC236}">
                <a16:creationId xmlns:a16="http://schemas.microsoft.com/office/drawing/2014/main" id="{027636F0-4CEC-E35A-B2AD-ADDA7AB9A9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610" y="287818"/>
            <a:ext cx="6562190" cy="6493982"/>
          </a:xfrm>
          <a:prstGeom prst="rect">
            <a:avLst/>
          </a:prstGeom>
        </p:spPr>
      </p:pic>
      <p:sp>
        <p:nvSpPr>
          <p:cNvPr id="10" name="object 82">
            <a:extLst>
              <a:ext uri="{FF2B5EF4-FFF2-40B4-BE49-F238E27FC236}">
                <a16:creationId xmlns:a16="http://schemas.microsoft.com/office/drawing/2014/main" id="{96F3D78D-3091-CDD0-04EC-3A3450FE853D}"/>
              </a:ext>
            </a:extLst>
          </p:cNvPr>
          <p:cNvSpPr txBox="1"/>
          <p:nvPr/>
        </p:nvSpPr>
        <p:spPr>
          <a:xfrm>
            <a:off x="1442691" y="3219048"/>
            <a:ext cx="49030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30" dirty="0">
                <a:solidFill>
                  <a:srgbClr val="FFFFFF"/>
                </a:solidFill>
                <a:latin typeface="Carlito"/>
                <a:cs typeface="Carlito"/>
              </a:rPr>
              <a:t>PROPUESTA </a:t>
            </a:r>
            <a:r>
              <a:rPr sz="2400" b="1" spc="-5" dirty="0">
                <a:solidFill>
                  <a:srgbClr val="FFFFFF"/>
                </a:solidFill>
                <a:latin typeface="Carlito"/>
                <a:cs typeface="Carlito"/>
              </a:rPr>
              <a:t>PUH </a:t>
            </a:r>
            <a:r>
              <a:rPr sz="2400" b="1" dirty="0">
                <a:solidFill>
                  <a:srgbClr val="FFFFFF"/>
                </a:solidFill>
                <a:latin typeface="Carlito"/>
                <a:cs typeface="Carlito"/>
              </a:rPr>
              <a:t>EL</a:t>
            </a:r>
            <a:r>
              <a:rPr sz="2400" b="1" spc="-1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rlito"/>
                <a:cs typeface="Carlito"/>
              </a:rPr>
              <a:t>OLIVAR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11" name="140 Imagen">
            <a:extLst>
              <a:ext uri="{FF2B5EF4-FFF2-40B4-BE49-F238E27FC236}">
                <a16:creationId xmlns:a16="http://schemas.microsoft.com/office/drawing/2014/main" id="{DD9D53F6-4FAC-E1E3-117E-F0A61A572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027316"/>
            <a:ext cx="461955" cy="468000"/>
          </a:xfrm>
          <a:prstGeom prst="rect">
            <a:avLst/>
          </a:prstGeom>
        </p:spPr>
      </p:pic>
      <p:pic>
        <p:nvPicPr>
          <p:cNvPr id="13" name="141 Imagen">
            <a:extLst>
              <a:ext uri="{FF2B5EF4-FFF2-40B4-BE49-F238E27FC236}">
                <a16:creationId xmlns:a16="http://schemas.microsoft.com/office/drawing/2014/main" id="{A98B9613-AAE9-AB4C-9404-574B50FD0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361" y="3200400"/>
            <a:ext cx="488020" cy="468000"/>
          </a:xfrm>
          <a:prstGeom prst="rect">
            <a:avLst/>
          </a:prstGeom>
        </p:spPr>
      </p:pic>
      <p:pic>
        <p:nvPicPr>
          <p:cNvPr id="14" name="145 Imagen">
            <a:extLst>
              <a:ext uri="{FF2B5EF4-FFF2-40B4-BE49-F238E27FC236}">
                <a16:creationId xmlns:a16="http://schemas.microsoft.com/office/drawing/2014/main" id="{F98BEADA-CBA5-1558-9B43-E5F0F1521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483" y="2490622"/>
            <a:ext cx="301834" cy="468000"/>
          </a:xfrm>
          <a:prstGeom prst="rect">
            <a:avLst/>
          </a:prstGeom>
        </p:spPr>
      </p:pic>
      <p:pic>
        <p:nvPicPr>
          <p:cNvPr id="15" name="47 Imagen">
            <a:extLst>
              <a:ext uri="{FF2B5EF4-FFF2-40B4-BE49-F238E27FC236}">
                <a16:creationId xmlns:a16="http://schemas.microsoft.com/office/drawing/2014/main" id="{6BAAEFC5-6762-1FA1-2DFB-82ED4DA710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480" y="2729316"/>
            <a:ext cx="500682" cy="468000"/>
          </a:xfrm>
          <a:prstGeom prst="rect">
            <a:avLst/>
          </a:prstGeom>
        </p:spPr>
      </p:pic>
      <p:pic>
        <p:nvPicPr>
          <p:cNvPr id="16" name="117 Imagen">
            <a:extLst>
              <a:ext uri="{FF2B5EF4-FFF2-40B4-BE49-F238E27FC236}">
                <a16:creationId xmlns:a16="http://schemas.microsoft.com/office/drawing/2014/main" id="{00EBA016-584D-A7C6-6DB1-7224397C6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000" y="3944116"/>
            <a:ext cx="468000" cy="468000"/>
          </a:xfrm>
          <a:prstGeom prst="rect">
            <a:avLst/>
          </a:prstGeom>
        </p:spPr>
      </p:pic>
      <p:pic>
        <p:nvPicPr>
          <p:cNvPr id="17" name="Imagen 176">
            <a:extLst>
              <a:ext uri="{FF2B5EF4-FFF2-40B4-BE49-F238E27FC236}">
                <a16:creationId xmlns:a16="http://schemas.microsoft.com/office/drawing/2014/main" id="{B934815D-BBDD-F79E-A11A-50BC5DFDC4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785338"/>
            <a:ext cx="429221" cy="468000"/>
          </a:xfrm>
          <a:prstGeom prst="rect">
            <a:avLst/>
          </a:prstGeom>
        </p:spPr>
      </p:pic>
      <p:pic>
        <p:nvPicPr>
          <p:cNvPr id="18" name="Imagen 177">
            <a:extLst>
              <a:ext uri="{FF2B5EF4-FFF2-40B4-BE49-F238E27FC236}">
                <a16:creationId xmlns:a16="http://schemas.microsoft.com/office/drawing/2014/main" id="{488E8C81-D556-AC64-4F4C-29224F7502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143000"/>
            <a:ext cx="468860" cy="468860"/>
          </a:xfrm>
          <a:prstGeom prst="rect">
            <a:avLst/>
          </a:prstGeom>
        </p:spPr>
      </p:pic>
      <p:pic>
        <p:nvPicPr>
          <p:cNvPr id="19" name="Imagen 179">
            <a:extLst>
              <a:ext uri="{FF2B5EF4-FFF2-40B4-BE49-F238E27FC236}">
                <a16:creationId xmlns:a16="http://schemas.microsoft.com/office/drawing/2014/main" id="{52D9A4C3-D24D-7F27-7BB6-80E08A1041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230000"/>
            <a:ext cx="468000" cy="468000"/>
          </a:xfrm>
          <a:prstGeom prst="rect">
            <a:avLst/>
          </a:prstGeom>
        </p:spPr>
      </p:pic>
      <p:pic>
        <p:nvPicPr>
          <p:cNvPr id="23" name="Imagen 181">
            <a:extLst>
              <a:ext uri="{FF2B5EF4-FFF2-40B4-BE49-F238E27FC236}">
                <a16:creationId xmlns:a16="http://schemas.microsoft.com/office/drawing/2014/main" id="{AE52217D-9D38-93D1-1D06-EAC3E2CC5B1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400" y="762000"/>
            <a:ext cx="468000" cy="468000"/>
          </a:xfrm>
          <a:prstGeom prst="rect">
            <a:avLst/>
          </a:prstGeom>
        </p:spPr>
      </p:pic>
      <p:pic>
        <p:nvPicPr>
          <p:cNvPr id="24" name="Imagen 182">
            <a:extLst>
              <a:ext uri="{FF2B5EF4-FFF2-40B4-BE49-F238E27FC236}">
                <a16:creationId xmlns:a16="http://schemas.microsoft.com/office/drawing/2014/main" id="{B4DFACC1-3A6A-490B-AAC4-C85809160C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699" y="2554428"/>
            <a:ext cx="390000" cy="468000"/>
          </a:xfrm>
          <a:prstGeom prst="rect">
            <a:avLst/>
          </a:prstGeom>
        </p:spPr>
      </p:pic>
      <p:pic>
        <p:nvPicPr>
          <p:cNvPr id="26" name="Imagen 185">
            <a:extLst>
              <a:ext uri="{FF2B5EF4-FFF2-40B4-BE49-F238E27FC236}">
                <a16:creationId xmlns:a16="http://schemas.microsoft.com/office/drawing/2014/main" id="{835162DE-57E6-40A1-065B-A1A6DFC7857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143000"/>
            <a:ext cx="388531" cy="468000"/>
          </a:xfrm>
          <a:prstGeom prst="rect">
            <a:avLst/>
          </a:prstGeom>
        </p:spPr>
      </p:pic>
      <p:pic>
        <p:nvPicPr>
          <p:cNvPr id="28" name="Imagen 178">
            <a:extLst>
              <a:ext uri="{FF2B5EF4-FFF2-40B4-BE49-F238E27FC236}">
                <a16:creationId xmlns:a16="http://schemas.microsoft.com/office/drawing/2014/main" id="{925689E0-130E-0620-66F2-836F80B20C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00" y="1752372"/>
            <a:ext cx="468000" cy="468000"/>
          </a:xfrm>
          <a:prstGeom prst="rect">
            <a:avLst/>
          </a:prstGeom>
        </p:spPr>
      </p:pic>
      <p:pic>
        <p:nvPicPr>
          <p:cNvPr id="29" name="Imagen 178">
            <a:extLst>
              <a:ext uri="{FF2B5EF4-FFF2-40B4-BE49-F238E27FC236}">
                <a16:creationId xmlns:a16="http://schemas.microsoft.com/office/drawing/2014/main" id="{6F4159D4-B3C9-C02C-2F5F-6985314A73C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210" y="3668400"/>
            <a:ext cx="468000" cy="468000"/>
          </a:xfrm>
          <a:prstGeom prst="rect">
            <a:avLst/>
          </a:prstGeom>
        </p:spPr>
      </p:pic>
      <p:pic>
        <p:nvPicPr>
          <p:cNvPr id="31" name="140 Imagen">
            <a:extLst>
              <a:ext uri="{FF2B5EF4-FFF2-40B4-BE49-F238E27FC236}">
                <a16:creationId xmlns:a16="http://schemas.microsoft.com/office/drawing/2014/main" id="{82498E03-7292-C713-4FC6-A70B9D840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219048"/>
            <a:ext cx="461955" cy="468000"/>
          </a:xfrm>
          <a:prstGeom prst="rect">
            <a:avLst/>
          </a:prstGeom>
        </p:spPr>
      </p:pic>
      <p:pic>
        <p:nvPicPr>
          <p:cNvPr id="32" name="140 Imagen">
            <a:extLst>
              <a:ext uri="{FF2B5EF4-FFF2-40B4-BE49-F238E27FC236}">
                <a16:creationId xmlns:a16="http://schemas.microsoft.com/office/drawing/2014/main" id="{141BD686-71CF-E34B-405E-4CF192C4C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007" y="287818"/>
            <a:ext cx="461955" cy="468000"/>
          </a:xfrm>
          <a:prstGeom prst="rect">
            <a:avLst/>
          </a:prstGeom>
        </p:spPr>
      </p:pic>
      <p:pic>
        <p:nvPicPr>
          <p:cNvPr id="33" name="Imagen 182">
            <a:extLst>
              <a:ext uri="{FF2B5EF4-FFF2-40B4-BE49-F238E27FC236}">
                <a16:creationId xmlns:a16="http://schemas.microsoft.com/office/drawing/2014/main" id="{34D7AD48-64F4-0F73-9693-476FD270CC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984" y="1795068"/>
            <a:ext cx="390000" cy="468000"/>
          </a:xfrm>
          <a:prstGeom prst="rect">
            <a:avLst/>
          </a:prstGeom>
        </p:spPr>
      </p:pic>
      <p:pic>
        <p:nvPicPr>
          <p:cNvPr id="34" name="140 Imagen">
            <a:extLst>
              <a:ext uri="{FF2B5EF4-FFF2-40B4-BE49-F238E27FC236}">
                <a16:creationId xmlns:a16="http://schemas.microsoft.com/office/drawing/2014/main" id="{C4DE7CAD-2C64-0F1B-9EF0-FFF4E9DF0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457" y="3219048"/>
            <a:ext cx="461955" cy="468000"/>
          </a:xfrm>
          <a:prstGeom prst="rect">
            <a:avLst/>
          </a:prstGeom>
        </p:spPr>
      </p:pic>
      <p:pic>
        <p:nvPicPr>
          <p:cNvPr id="35" name="140 Imagen">
            <a:extLst>
              <a:ext uri="{FF2B5EF4-FFF2-40B4-BE49-F238E27FC236}">
                <a16:creationId xmlns:a16="http://schemas.microsoft.com/office/drawing/2014/main" id="{5BFA2D9D-8B29-C85D-D5B3-1FA8428C0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099" y="4100170"/>
            <a:ext cx="461955" cy="468000"/>
          </a:xfrm>
          <a:prstGeom prst="rect">
            <a:avLst/>
          </a:prstGeom>
        </p:spPr>
      </p:pic>
      <p:pic>
        <p:nvPicPr>
          <p:cNvPr id="36" name="140 Imagen">
            <a:extLst>
              <a:ext uri="{FF2B5EF4-FFF2-40B4-BE49-F238E27FC236}">
                <a16:creationId xmlns:a16="http://schemas.microsoft.com/office/drawing/2014/main" id="{ECF13B29-E0BD-C046-59B3-693FE5C1B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110" y="4876800"/>
            <a:ext cx="461955" cy="468000"/>
          </a:xfrm>
          <a:prstGeom prst="rect">
            <a:avLst/>
          </a:prstGeom>
        </p:spPr>
      </p:pic>
      <p:pic>
        <p:nvPicPr>
          <p:cNvPr id="37" name="140 Imagen">
            <a:extLst>
              <a:ext uri="{FF2B5EF4-FFF2-40B4-BE49-F238E27FC236}">
                <a16:creationId xmlns:a16="http://schemas.microsoft.com/office/drawing/2014/main" id="{82B45146-1BE2-338D-8B7A-6A874E853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063" y="3526825"/>
            <a:ext cx="461955" cy="468000"/>
          </a:xfrm>
          <a:prstGeom prst="rect">
            <a:avLst/>
          </a:prstGeom>
        </p:spPr>
      </p:pic>
      <p:pic>
        <p:nvPicPr>
          <p:cNvPr id="38" name="140 Imagen">
            <a:extLst>
              <a:ext uri="{FF2B5EF4-FFF2-40B4-BE49-F238E27FC236}">
                <a16:creationId xmlns:a16="http://schemas.microsoft.com/office/drawing/2014/main" id="{B31749FC-B873-6C6E-0841-7D854B5C0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097" y="4724400"/>
            <a:ext cx="461955" cy="468000"/>
          </a:xfrm>
          <a:prstGeom prst="rect">
            <a:avLst/>
          </a:prstGeom>
        </p:spPr>
      </p:pic>
      <p:pic>
        <p:nvPicPr>
          <p:cNvPr id="39" name="140 Imagen">
            <a:extLst>
              <a:ext uri="{FF2B5EF4-FFF2-40B4-BE49-F238E27FC236}">
                <a16:creationId xmlns:a16="http://schemas.microsoft.com/office/drawing/2014/main" id="{3B99B96F-339A-B34C-E747-C5DB53255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718" y="2322867"/>
            <a:ext cx="461955" cy="468000"/>
          </a:xfrm>
          <a:prstGeom prst="rect">
            <a:avLst/>
          </a:prstGeom>
        </p:spPr>
      </p:pic>
      <p:pic>
        <p:nvPicPr>
          <p:cNvPr id="40" name="Imagen 176">
            <a:extLst>
              <a:ext uri="{FF2B5EF4-FFF2-40B4-BE49-F238E27FC236}">
                <a16:creationId xmlns:a16="http://schemas.microsoft.com/office/drawing/2014/main" id="{8E4D9A46-5D9F-3206-3550-CF94DD4CEA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872" y="3876406"/>
            <a:ext cx="429221" cy="468000"/>
          </a:xfrm>
          <a:prstGeom prst="rect">
            <a:avLst/>
          </a:prstGeom>
        </p:spPr>
      </p:pic>
      <p:pic>
        <p:nvPicPr>
          <p:cNvPr id="41" name="Imagen 176">
            <a:extLst>
              <a:ext uri="{FF2B5EF4-FFF2-40B4-BE49-F238E27FC236}">
                <a16:creationId xmlns:a16="http://schemas.microsoft.com/office/drawing/2014/main" id="{4BEE1FAC-2BCA-EF14-94D4-63B0882381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859" y="5594167"/>
            <a:ext cx="429221" cy="468000"/>
          </a:xfrm>
          <a:prstGeom prst="rect">
            <a:avLst/>
          </a:prstGeom>
        </p:spPr>
      </p:pic>
      <p:pic>
        <p:nvPicPr>
          <p:cNvPr id="42" name="Imagen 176">
            <a:extLst>
              <a:ext uri="{FF2B5EF4-FFF2-40B4-BE49-F238E27FC236}">
                <a16:creationId xmlns:a16="http://schemas.microsoft.com/office/drawing/2014/main" id="{9620D0DC-C61A-4CE5-43B5-C070A4867D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989" y="3058825"/>
            <a:ext cx="429221" cy="468000"/>
          </a:xfrm>
          <a:prstGeom prst="rect">
            <a:avLst/>
          </a:prstGeom>
        </p:spPr>
      </p:pic>
      <p:pic>
        <p:nvPicPr>
          <p:cNvPr id="43" name="Imagen 176">
            <a:extLst>
              <a:ext uri="{FF2B5EF4-FFF2-40B4-BE49-F238E27FC236}">
                <a16:creationId xmlns:a16="http://schemas.microsoft.com/office/drawing/2014/main" id="{0C5ED282-214A-2BA4-6234-4031921F4A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4178116"/>
            <a:ext cx="429221" cy="468000"/>
          </a:xfrm>
          <a:prstGeom prst="rect">
            <a:avLst/>
          </a:prstGeom>
        </p:spPr>
      </p:pic>
      <p:sp>
        <p:nvSpPr>
          <p:cNvPr id="44" name="3 CuadroTexto">
            <a:extLst>
              <a:ext uri="{FF2B5EF4-FFF2-40B4-BE49-F238E27FC236}">
                <a16:creationId xmlns:a16="http://schemas.microsoft.com/office/drawing/2014/main" id="{D8BB466E-7260-EE69-073F-0CD9CB03A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399" y="310343"/>
            <a:ext cx="1788278" cy="1661993"/>
          </a:xfrm>
          <a:prstGeom prst="rect">
            <a:avLst/>
          </a:prstGeom>
          <a:solidFill>
            <a:srgbClr val="FFFFFF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1,556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L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es-C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ETAPA INICIAL MESETA 320 VIVIENDAS</a:t>
            </a:r>
          </a:p>
        </p:txBody>
      </p:sp>
      <p:pic>
        <p:nvPicPr>
          <p:cNvPr id="45" name="Picture 73">
            <a:extLst>
              <a:ext uri="{FF2B5EF4-FFF2-40B4-BE49-F238E27FC236}">
                <a16:creationId xmlns:a16="http://schemas.microsoft.com/office/drawing/2014/main" id="{E6CE5C74-91FE-4822-ACD1-6AC3E90D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898" y="321552"/>
            <a:ext cx="39535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n 3">
            <a:extLst>
              <a:ext uri="{FF2B5EF4-FFF2-40B4-BE49-F238E27FC236}">
                <a16:creationId xmlns:a16="http://schemas.microsoft.com/office/drawing/2014/main" id="{2DB0BFF3-EF7F-6D4E-04A5-8DE2C980B32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" y="2594345"/>
            <a:ext cx="5130617" cy="4187456"/>
          </a:xfrm>
          <a:prstGeom prst="rect">
            <a:avLst/>
          </a:prstGeom>
        </p:spPr>
      </p:pic>
      <p:pic>
        <p:nvPicPr>
          <p:cNvPr id="47" name="Imagen 6">
            <a:extLst>
              <a:ext uri="{FF2B5EF4-FFF2-40B4-BE49-F238E27FC236}">
                <a16:creationId xmlns:a16="http://schemas.microsoft.com/office/drawing/2014/main" id="{2EC6D0FC-702A-DF9F-0EAA-A5FF83665EA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2" y="451775"/>
            <a:ext cx="1460178" cy="2982625"/>
          </a:xfrm>
          <a:prstGeom prst="rect">
            <a:avLst/>
          </a:prstGeom>
        </p:spPr>
      </p:pic>
      <p:pic>
        <p:nvPicPr>
          <p:cNvPr id="48" name="Imagen 5">
            <a:extLst>
              <a:ext uri="{FF2B5EF4-FFF2-40B4-BE49-F238E27FC236}">
                <a16:creationId xmlns:a16="http://schemas.microsoft.com/office/drawing/2014/main" id="{5F4C7063-EF3E-AAB5-98DD-8CE54918B92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927" y="477689"/>
            <a:ext cx="3441773" cy="2058722"/>
          </a:xfrm>
          <a:prstGeom prst="rect">
            <a:avLst/>
          </a:prstGeom>
        </p:spPr>
      </p:pic>
      <p:pic>
        <p:nvPicPr>
          <p:cNvPr id="49" name="140 Imagen">
            <a:extLst>
              <a:ext uri="{FF2B5EF4-FFF2-40B4-BE49-F238E27FC236}">
                <a16:creationId xmlns:a16="http://schemas.microsoft.com/office/drawing/2014/main" id="{A82EF07F-D415-2D34-5563-981FFAF14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195" y="885706"/>
            <a:ext cx="461955" cy="468000"/>
          </a:xfrm>
          <a:prstGeom prst="rect">
            <a:avLst/>
          </a:prstGeom>
        </p:spPr>
      </p:pic>
      <p:pic>
        <p:nvPicPr>
          <p:cNvPr id="50" name="140 Imagen">
            <a:extLst>
              <a:ext uri="{FF2B5EF4-FFF2-40B4-BE49-F238E27FC236}">
                <a16:creationId xmlns:a16="http://schemas.microsoft.com/office/drawing/2014/main" id="{65A71808-B740-784C-5FC3-8385A9CF0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327822"/>
            <a:ext cx="461955" cy="468000"/>
          </a:xfrm>
          <a:prstGeom prst="rect">
            <a:avLst/>
          </a:prstGeom>
        </p:spPr>
      </p:pic>
      <p:pic>
        <p:nvPicPr>
          <p:cNvPr id="51" name="117 Imagen">
            <a:extLst>
              <a:ext uri="{FF2B5EF4-FFF2-40B4-BE49-F238E27FC236}">
                <a16:creationId xmlns:a16="http://schemas.microsoft.com/office/drawing/2014/main" id="{83F0684F-11DC-F1C0-F397-16469B9CE8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794" y="1579994"/>
            <a:ext cx="468000" cy="468000"/>
          </a:xfrm>
          <a:prstGeom prst="rect">
            <a:avLst/>
          </a:prstGeom>
        </p:spPr>
      </p:pic>
      <p:pic>
        <p:nvPicPr>
          <p:cNvPr id="52" name="47 Imagen">
            <a:extLst>
              <a:ext uri="{FF2B5EF4-FFF2-40B4-BE49-F238E27FC236}">
                <a16:creationId xmlns:a16="http://schemas.microsoft.com/office/drawing/2014/main" id="{BAA9248D-B076-CC4F-D085-F270FFC7B4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553" y="2869795"/>
            <a:ext cx="500682" cy="468000"/>
          </a:xfrm>
          <a:prstGeom prst="rect">
            <a:avLst/>
          </a:prstGeom>
        </p:spPr>
      </p:pic>
      <p:pic>
        <p:nvPicPr>
          <p:cNvPr id="53" name="47 Imagen">
            <a:extLst>
              <a:ext uri="{FF2B5EF4-FFF2-40B4-BE49-F238E27FC236}">
                <a16:creationId xmlns:a16="http://schemas.microsoft.com/office/drawing/2014/main" id="{273368EE-4B34-0402-E0FB-CE38953A7C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659" y="4642800"/>
            <a:ext cx="500682" cy="468000"/>
          </a:xfrm>
          <a:prstGeom prst="rect">
            <a:avLst/>
          </a:prstGeom>
        </p:spPr>
      </p:pic>
      <p:pic>
        <p:nvPicPr>
          <p:cNvPr id="54" name="140 Imagen">
            <a:extLst>
              <a:ext uri="{FF2B5EF4-FFF2-40B4-BE49-F238E27FC236}">
                <a16:creationId xmlns:a16="http://schemas.microsoft.com/office/drawing/2014/main" id="{D1DF3A64-0417-CFA1-BB72-545B6011F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2" y="1752372"/>
            <a:ext cx="461955" cy="468000"/>
          </a:xfrm>
          <a:prstGeom prst="rect">
            <a:avLst/>
          </a:prstGeom>
        </p:spPr>
      </p:pic>
      <p:pic>
        <p:nvPicPr>
          <p:cNvPr id="55" name="140 Imagen">
            <a:extLst>
              <a:ext uri="{FF2B5EF4-FFF2-40B4-BE49-F238E27FC236}">
                <a16:creationId xmlns:a16="http://schemas.microsoft.com/office/drawing/2014/main" id="{8C6C7FB0-8DA4-EB13-C431-E91A6E392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45" y="2724622"/>
            <a:ext cx="461955" cy="468000"/>
          </a:xfrm>
          <a:prstGeom prst="rect">
            <a:avLst/>
          </a:prstGeom>
        </p:spPr>
      </p:pic>
      <p:pic>
        <p:nvPicPr>
          <p:cNvPr id="56" name="141 Imagen">
            <a:extLst>
              <a:ext uri="{FF2B5EF4-FFF2-40B4-BE49-F238E27FC236}">
                <a16:creationId xmlns:a16="http://schemas.microsoft.com/office/drawing/2014/main" id="{ABEC2628-838C-44A6-BABF-C90C792F4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53" y="4220073"/>
            <a:ext cx="488020" cy="468000"/>
          </a:xfrm>
          <a:prstGeom prst="rect">
            <a:avLst/>
          </a:prstGeom>
        </p:spPr>
      </p:pic>
      <p:pic>
        <p:nvPicPr>
          <p:cNvPr id="57" name="141 Imagen">
            <a:extLst>
              <a:ext uri="{FF2B5EF4-FFF2-40B4-BE49-F238E27FC236}">
                <a16:creationId xmlns:a16="http://schemas.microsoft.com/office/drawing/2014/main" id="{2BF3D970-697C-24E1-AAAE-CE9B3B3AF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876" y="5131870"/>
            <a:ext cx="488020" cy="468000"/>
          </a:xfrm>
          <a:prstGeom prst="rect">
            <a:avLst/>
          </a:prstGeom>
        </p:spPr>
      </p:pic>
      <p:sp>
        <p:nvSpPr>
          <p:cNvPr id="58" name="3 CuadroTexto">
            <a:extLst>
              <a:ext uri="{FF2B5EF4-FFF2-40B4-BE49-F238E27FC236}">
                <a16:creationId xmlns:a16="http://schemas.microsoft.com/office/drawing/2014/main" id="{9C244266-6B07-6B20-0752-FECCEFB0D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54" y="1254045"/>
            <a:ext cx="1220248" cy="615553"/>
          </a:xfrm>
          <a:prstGeom prst="rect">
            <a:avLst/>
          </a:prstGeom>
          <a:solidFill>
            <a:srgbClr val="FFFFFF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140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VIVIENDAS</a:t>
            </a:r>
          </a:p>
        </p:txBody>
      </p:sp>
      <p:pic>
        <p:nvPicPr>
          <p:cNvPr id="59" name="Picture 73">
            <a:extLst>
              <a:ext uri="{FF2B5EF4-FFF2-40B4-BE49-F238E27FC236}">
                <a16:creationId xmlns:a16="http://schemas.microsoft.com/office/drawing/2014/main" id="{86F83ED6-2142-8B25-627A-1EA3F71A7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8" y="1253338"/>
            <a:ext cx="39535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3 CuadroTexto">
            <a:extLst>
              <a:ext uri="{FF2B5EF4-FFF2-40B4-BE49-F238E27FC236}">
                <a16:creationId xmlns:a16="http://schemas.microsoft.com/office/drawing/2014/main" id="{3BEE0360-C4DD-E111-C9AF-F211B310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426" y="1846441"/>
            <a:ext cx="1232156" cy="615553"/>
          </a:xfrm>
          <a:prstGeom prst="rect">
            <a:avLst/>
          </a:prstGeom>
          <a:solidFill>
            <a:srgbClr val="FFFFFF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144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VIVIENDAS</a:t>
            </a:r>
          </a:p>
        </p:txBody>
      </p:sp>
      <p:pic>
        <p:nvPicPr>
          <p:cNvPr id="61" name="Picture 73">
            <a:extLst>
              <a:ext uri="{FF2B5EF4-FFF2-40B4-BE49-F238E27FC236}">
                <a16:creationId xmlns:a16="http://schemas.microsoft.com/office/drawing/2014/main" id="{D0746C10-B88E-4EB4-34A1-6F507B0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070" y="2101994"/>
            <a:ext cx="39535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3 CuadroTexto">
            <a:extLst>
              <a:ext uri="{FF2B5EF4-FFF2-40B4-BE49-F238E27FC236}">
                <a16:creationId xmlns:a16="http://schemas.microsoft.com/office/drawing/2014/main" id="{4ECF39F9-9D8B-0738-82D9-65FC3C53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665" y="3259499"/>
            <a:ext cx="1250222" cy="611884"/>
          </a:xfrm>
          <a:prstGeom prst="rect">
            <a:avLst/>
          </a:prstGeom>
          <a:solidFill>
            <a:srgbClr val="FFFFFF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320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VIVIENDAS</a:t>
            </a:r>
          </a:p>
        </p:txBody>
      </p:sp>
      <p:pic>
        <p:nvPicPr>
          <p:cNvPr id="63" name="Picture 73">
            <a:extLst>
              <a:ext uri="{FF2B5EF4-FFF2-40B4-BE49-F238E27FC236}">
                <a16:creationId xmlns:a16="http://schemas.microsoft.com/office/drawing/2014/main" id="{87D34AAF-93CC-AFDF-1271-0702FED3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277" y="3259499"/>
            <a:ext cx="39535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object 7">
            <a:extLst>
              <a:ext uri="{FF2B5EF4-FFF2-40B4-BE49-F238E27FC236}">
                <a16:creationId xmlns:a16="http://schemas.microsoft.com/office/drawing/2014/main" id="{3CE843A6-96B9-DE56-3CC3-B708E2BF4AFD}"/>
              </a:ext>
            </a:extLst>
          </p:cNvPr>
          <p:cNvSpPr txBox="1"/>
          <p:nvPr/>
        </p:nvSpPr>
        <p:spPr>
          <a:xfrm>
            <a:off x="23369" y="-19400"/>
            <a:ext cx="5596280" cy="44371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cs typeface="Carlito"/>
              </a:rPr>
              <a:t>Plan </a:t>
            </a:r>
            <a:r>
              <a:rPr lang="es-CL" sz="2800" b="1" dirty="0">
                <a:cs typeface="Carlito"/>
              </a:rPr>
              <a:t>Urbano</a:t>
            </a:r>
            <a:r>
              <a:rPr sz="2800" b="1" spc="-60" dirty="0">
                <a:cs typeface="Carlito"/>
              </a:rPr>
              <a:t> </a:t>
            </a:r>
            <a:r>
              <a:rPr lang="es-CL" sz="2800" b="1" spc="-5" dirty="0">
                <a:cs typeface="Carlito"/>
              </a:rPr>
              <a:t>Habitacional El Olivar</a:t>
            </a:r>
            <a:endParaRPr sz="2800" b="1" dirty="0"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646368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6DDEA8-6DB3-C411-A072-B168830CDEE2}"/>
              </a:ext>
            </a:extLst>
          </p:cNvPr>
          <p:cNvSpPr txBox="1"/>
          <p:nvPr/>
        </p:nvSpPr>
        <p:spPr>
          <a:xfrm>
            <a:off x="267928" y="128788"/>
            <a:ext cx="6016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PLAN MAESTRO PUH EL OLIVAR, VIÑA DEL MAR “LOTE K”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A8D45C-7633-56E9-B082-6A51027850C8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" t="1605" r="1384" b="6897"/>
          <a:stretch/>
        </p:blipFill>
        <p:spPr bwMode="auto">
          <a:xfrm>
            <a:off x="7086600" y="76200"/>
            <a:ext cx="5029199" cy="661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0F3425F-8B2C-CEDD-06D7-A63E06D641FE}"/>
              </a:ext>
            </a:extLst>
          </p:cNvPr>
          <p:cNvSpPr/>
          <p:nvPr/>
        </p:nvSpPr>
        <p:spPr>
          <a:xfrm>
            <a:off x="7924800" y="2280469"/>
            <a:ext cx="1981200" cy="1839862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>
                <a:alpha val="1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FDD9932-CB2B-417E-D001-1D3FB98267FF}"/>
              </a:ext>
            </a:extLst>
          </p:cNvPr>
          <p:cNvCxnSpPr>
            <a:stCxn id="6" idx="3"/>
          </p:cNvCxnSpPr>
          <p:nvPr/>
        </p:nvCxnSpPr>
        <p:spPr>
          <a:xfrm>
            <a:off x="6687701" y="2902471"/>
            <a:ext cx="1696064" cy="4834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2AF68C9-D08E-3E79-838E-90F554CF9F13}"/>
              </a:ext>
            </a:extLst>
          </p:cNvPr>
          <p:cNvSpPr txBox="1"/>
          <p:nvPr/>
        </p:nvSpPr>
        <p:spPr>
          <a:xfrm>
            <a:off x="3925605" y="2579305"/>
            <a:ext cx="276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ZONA DE INTERES  D.S. 49/22 EN LOTE K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906C60-ECBC-9B08-E710-7A25AF5051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28" y="3352800"/>
            <a:ext cx="5867401" cy="3276600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39A3E7E-655C-6E89-24A0-E1F81D0C36C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159000" y="2902471"/>
            <a:ext cx="1766605" cy="2126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bre 5">
            <a:extLst>
              <a:ext uri="{FF2B5EF4-FFF2-40B4-BE49-F238E27FC236}">
                <a16:creationId xmlns:a16="http://schemas.microsoft.com/office/drawing/2014/main" id="{A7DD73AD-E8EE-0BBA-58CE-2C5C4ADDFCA4}"/>
              </a:ext>
            </a:extLst>
          </p:cNvPr>
          <p:cNvSpPr/>
          <p:nvPr/>
        </p:nvSpPr>
        <p:spPr>
          <a:xfrm>
            <a:off x="1019636" y="4120331"/>
            <a:ext cx="2875936" cy="1342103"/>
          </a:xfrm>
          <a:custGeom>
            <a:avLst/>
            <a:gdLst>
              <a:gd name="connsiteX0" fmla="*/ 0 w 2875936"/>
              <a:gd name="connsiteY0" fmla="*/ 1032387 h 1342103"/>
              <a:gd name="connsiteX1" fmla="*/ 619433 w 2875936"/>
              <a:gd name="connsiteY1" fmla="*/ 1342103 h 1342103"/>
              <a:gd name="connsiteX2" fmla="*/ 2875936 w 2875936"/>
              <a:gd name="connsiteY2" fmla="*/ 147483 h 1342103"/>
              <a:gd name="connsiteX3" fmla="*/ 2610465 w 2875936"/>
              <a:gd name="connsiteY3" fmla="*/ 0 h 1342103"/>
              <a:gd name="connsiteX4" fmla="*/ 1991033 w 2875936"/>
              <a:gd name="connsiteY4" fmla="*/ 265471 h 1342103"/>
              <a:gd name="connsiteX5" fmla="*/ 1533833 w 2875936"/>
              <a:gd name="connsiteY5" fmla="*/ 176980 h 1342103"/>
              <a:gd name="connsiteX6" fmla="*/ 29497 w 2875936"/>
              <a:gd name="connsiteY6" fmla="*/ 973393 h 1342103"/>
              <a:gd name="connsiteX7" fmla="*/ 0 w 2875936"/>
              <a:gd name="connsiteY7" fmla="*/ 1032387 h 13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5936" h="1342103">
                <a:moveTo>
                  <a:pt x="0" y="1032387"/>
                </a:moveTo>
                <a:lnTo>
                  <a:pt x="619433" y="1342103"/>
                </a:lnTo>
                <a:lnTo>
                  <a:pt x="2875936" y="147483"/>
                </a:lnTo>
                <a:lnTo>
                  <a:pt x="2610465" y="0"/>
                </a:lnTo>
                <a:lnTo>
                  <a:pt x="1991033" y="265471"/>
                </a:lnTo>
                <a:lnTo>
                  <a:pt x="1533833" y="176980"/>
                </a:lnTo>
                <a:lnTo>
                  <a:pt x="29497" y="973393"/>
                </a:lnTo>
                <a:lnTo>
                  <a:pt x="0" y="1032387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ACF7F30-8A6F-6A91-1C7F-4038F0FBA5F0}"/>
              </a:ext>
            </a:extLst>
          </p:cNvPr>
          <p:cNvSpPr/>
          <p:nvPr/>
        </p:nvSpPr>
        <p:spPr>
          <a:xfrm>
            <a:off x="420329" y="1151078"/>
            <a:ext cx="6666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terreno donde se emplazará el conjunto habitacional, es de fuertes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pendientes superiores al 40%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orientación nororiente.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Enfrenta la Avenida Tamarugal la cual le confiere acceso a transporte público, servicios de infraestructura.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anterior permite que en este terreno se pueda desarrollar un proyecto del tipo Subsidio DS 49. 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14 Imagen">
            <a:extLst>
              <a:ext uri="{FF2B5EF4-FFF2-40B4-BE49-F238E27FC236}">
                <a16:creationId xmlns:a16="http://schemas.microsoft.com/office/drawing/2014/main" id="{F64C4FEA-9CA0-38D0-85AD-8A2A33ACF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1200" y="5297744"/>
            <a:ext cx="2367388" cy="13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1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27AFEE-BEF2-4D21-460F-C836DD57DB00}"/>
              </a:ext>
            </a:extLst>
          </p:cNvPr>
          <p:cNvSpPr txBox="1"/>
          <p:nvPr/>
        </p:nvSpPr>
        <p:spPr>
          <a:xfrm>
            <a:off x="2962051" y="132439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PROPUESTA EN TERRENO SERVIU LOTE K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FD5D28-0149-9F95-6245-BE3C0E9745BD}"/>
              </a:ext>
            </a:extLst>
          </p:cNvPr>
          <p:cNvSpPr txBox="1"/>
          <p:nvPr/>
        </p:nvSpPr>
        <p:spPr>
          <a:xfrm>
            <a:off x="2489200" y="3617676"/>
            <a:ext cx="439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PARQUE MITIGACIÓN</a:t>
            </a:r>
          </a:p>
        </p:txBody>
      </p:sp>
      <p:pic>
        <p:nvPicPr>
          <p:cNvPr id="4" name="Picture 2" descr="Minvu convierte quebrada del Cerro Merced en nuevo Parque Urbano para  Valparaíso – Radio Festival">
            <a:extLst>
              <a:ext uri="{FF2B5EF4-FFF2-40B4-BE49-F238E27FC236}">
                <a16:creationId xmlns:a16="http://schemas.microsoft.com/office/drawing/2014/main" id="{B18A0B78-82CC-9F22-F7EE-62921B9C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51" y="4079342"/>
            <a:ext cx="4348197" cy="26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4C88C8-9D9A-5F64-A68F-0DB1B20D57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0" y="612285"/>
            <a:ext cx="3890799" cy="24172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C9A66E-2A6F-6FD4-554B-401F9D3C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" y="612285"/>
            <a:ext cx="2206867" cy="45439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CCDECBE-C21C-7F8F-1A73-83F6D9D6D42E}"/>
              </a:ext>
            </a:extLst>
          </p:cNvPr>
          <p:cNvSpPr txBox="1"/>
          <p:nvPr/>
        </p:nvSpPr>
        <p:spPr>
          <a:xfrm>
            <a:off x="8204199" y="3098800"/>
            <a:ext cx="3814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Cabida estimada 140 U.H.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Ocupación irregular (1 ocupante) en proceso de desalojo mediante Resolución N° 4754 de fecha 30.04.24).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Superficie útil app. 8.000 m2.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Vinculado a comité Chile Nuevo (70% cabida).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30% de cabida para familias de reconstrucción.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D.S 49/22 Diseño y Construcción (Edificación directa).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0D6972-DFC4-C58F-84DB-6C12ACB445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51" y="612285"/>
            <a:ext cx="4348197" cy="29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65ECB416-244A-2C2D-5389-BAF03F069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45" y="1773315"/>
            <a:ext cx="5578940" cy="3502968"/>
          </a:xfrm>
          <a:prstGeom prst="rect">
            <a:avLst/>
          </a:prstGeom>
        </p:spPr>
      </p:pic>
      <p:sp>
        <p:nvSpPr>
          <p:cNvPr id="3" name="3 CuadroTexto">
            <a:extLst>
              <a:ext uri="{FF2B5EF4-FFF2-40B4-BE49-F238E27FC236}">
                <a16:creationId xmlns:a16="http://schemas.microsoft.com/office/drawing/2014/main" id="{A45EBCA1-945E-83A0-73DE-624BC546A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472" y="912116"/>
            <a:ext cx="1250222" cy="611884"/>
          </a:xfrm>
          <a:prstGeom prst="rect">
            <a:avLst/>
          </a:prstGeom>
          <a:solidFill>
            <a:srgbClr val="FFFFFF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320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VIVIENDAS</a:t>
            </a:r>
          </a:p>
        </p:txBody>
      </p:sp>
      <p:pic>
        <p:nvPicPr>
          <p:cNvPr id="4" name="Picture 73">
            <a:extLst>
              <a:ext uri="{FF2B5EF4-FFF2-40B4-BE49-F238E27FC236}">
                <a16:creationId xmlns:a16="http://schemas.microsoft.com/office/drawing/2014/main" id="{F2F2F422-303C-F4B1-C84F-DC636AA8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905" y="316610"/>
            <a:ext cx="39535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4528C6-AFA8-DB79-190C-8FB71BFFA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1" y="1754833"/>
            <a:ext cx="5791200" cy="35214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7EC4C56-A2C6-688C-C9E7-2BF2DA1DEF5D}"/>
              </a:ext>
            </a:extLst>
          </p:cNvPr>
          <p:cNvSpPr txBox="1"/>
          <p:nvPr/>
        </p:nvSpPr>
        <p:spPr>
          <a:xfrm>
            <a:off x="635000" y="570631"/>
            <a:ext cx="896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PROPUESTA DE LOTEO EN TERRENOS SERVIU DA-1 y DA - 2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FC5EEB-E0B6-47D7-1BFB-5438A50160E9}"/>
              </a:ext>
            </a:extLst>
          </p:cNvPr>
          <p:cNvSpPr txBox="1"/>
          <p:nvPr/>
        </p:nvSpPr>
        <p:spPr>
          <a:xfrm>
            <a:off x="457200" y="5562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VÍA AFECTA L-9 PRC VIÑA DEL MAR</a:t>
            </a:r>
          </a:p>
          <a:p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44689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C0C61F81-FFB4-2F9A-90D1-5C07D5D936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marL="228588" indent="-228588" algn="l" defTabSz="9143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4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0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6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1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67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3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19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95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/>
              <a:t>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/>
              <a:t>                               </a:t>
            </a:r>
            <a:r>
              <a:rPr lang="es-CL" b="1"/>
              <a:t>TERRENOS SERVIU EN COMUNA DE VIÑA DEL MAR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b="1"/>
              <a:t>                                               TERRENO SERVIU LOTE A</a:t>
            </a:r>
          </a:p>
          <a:p>
            <a:r>
              <a:rPr lang="es-CL" sz="1800"/>
              <a:t>Superficie: 9.390,87 m2.</a:t>
            </a:r>
          </a:p>
          <a:p>
            <a:r>
              <a:rPr lang="es-CL" sz="1800"/>
              <a:t>Cabida estimada: 240 U.H. (30% para familias de reconstrucción).</a:t>
            </a:r>
          </a:p>
          <a:p>
            <a:r>
              <a:rPr lang="es-CL" sz="1800"/>
              <a:t>Solicitud de financiamiento mediante Oficio N° 2653 de fecha 15.04.2024.</a:t>
            </a:r>
          </a:p>
          <a:p>
            <a:r>
              <a:rPr lang="es-CL" sz="1800"/>
              <a:t>Diseño y ejecución del proyecto D.S. 49/22</a:t>
            </a:r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A9151B-9391-3A66-CFC2-A40C3259C2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978216"/>
            <a:ext cx="3156720" cy="1828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A62CBB-E449-CF9E-2B86-1BDE8D8F9B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845116"/>
            <a:ext cx="4475018" cy="18544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4EB57E-009B-0CCF-4319-968F9AD63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555328"/>
            <a:ext cx="5678368" cy="41442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F7C56C-F1E1-DD20-CF72-8F9308769B64}"/>
              </a:ext>
            </a:extLst>
          </p:cNvPr>
          <p:cNvSpPr txBox="1"/>
          <p:nvPr/>
        </p:nvSpPr>
        <p:spPr>
          <a:xfrm>
            <a:off x="152400" y="1073610"/>
            <a:ext cx="6102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/>
              <a:t>Superficie: 9.390,87 m2.</a:t>
            </a:r>
          </a:p>
          <a:p>
            <a:r>
              <a:rPr lang="es-CL" sz="1800" dirty="0"/>
              <a:t>Cabida estimada: 240 U.H. (30% para familias de reconstrucción).</a:t>
            </a:r>
          </a:p>
          <a:p>
            <a:r>
              <a:rPr lang="es-CL" sz="1800" dirty="0"/>
              <a:t>Solicitud de financiamiento mediante Oficio </a:t>
            </a:r>
            <a:r>
              <a:rPr lang="es-CL" sz="1800" dirty="0" err="1"/>
              <a:t>N°</a:t>
            </a:r>
            <a:r>
              <a:rPr lang="es-CL" sz="1800" dirty="0"/>
              <a:t> 2653 de fecha 15.04.2024.</a:t>
            </a:r>
          </a:p>
          <a:p>
            <a:r>
              <a:rPr lang="es-CL" sz="1800" dirty="0"/>
              <a:t>Diseño y ejecución del proyecto D.S. 49/22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794806-E560-D416-ACA9-2016D6D3D08B}"/>
              </a:ext>
            </a:extLst>
          </p:cNvPr>
          <p:cNvSpPr txBox="1"/>
          <p:nvPr/>
        </p:nvSpPr>
        <p:spPr>
          <a:xfrm>
            <a:off x="-381000" y="-263023"/>
            <a:ext cx="106072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s-CL" sz="2800" dirty="0"/>
          </a:p>
          <a:p>
            <a:pPr marL="0" indent="0">
              <a:buNone/>
            </a:pPr>
            <a:r>
              <a:rPr lang="es-CL" sz="2800" dirty="0"/>
              <a:t>                               </a:t>
            </a:r>
            <a:r>
              <a:rPr lang="es-CL" sz="2800" b="1" dirty="0"/>
              <a:t>TERRENOS SERVIU EN COMUNA DE VIÑA DEL MAR</a:t>
            </a:r>
          </a:p>
          <a:p>
            <a:pPr marL="0" indent="0">
              <a:buNone/>
            </a:pPr>
            <a:r>
              <a:rPr lang="es-CL" sz="2800" b="1" dirty="0"/>
              <a:t>                                               TERRENO SERVIU LOTE A</a:t>
            </a:r>
          </a:p>
        </p:txBody>
      </p:sp>
    </p:spTree>
    <p:extLst>
      <p:ext uri="{BB962C8B-B14F-4D97-AF65-F5344CB8AC3E}">
        <p14:creationId xmlns:p14="http://schemas.microsoft.com/office/powerpoint/2010/main" val="282179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BD4B2BE-AD45-75F3-7A60-7884B5E81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076211"/>
              </p:ext>
            </p:extLst>
          </p:nvPr>
        </p:nvGraphicFramePr>
        <p:xfrm>
          <a:off x="2032000" y="-48105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C48C630-D1AA-A3E0-7B30-C65D8302739D}"/>
              </a:ext>
            </a:extLst>
          </p:cNvPr>
          <p:cNvSpPr txBox="1"/>
          <p:nvPr/>
        </p:nvSpPr>
        <p:spPr>
          <a:xfrm>
            <a:off x="4341091" y="3361088"/>
            <a:ext cx="7416800" cy="394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SzPct val="150000"/>
              <a:buFont typeface="Wingdings" panose="05000000000000000000" pitchFamily="2" charset="2"/>
              <a:buChar char=""/>
            </a:pPr>
            <a:r>
              <a:rPr lang="es-CL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Mediante la cartografía se levanta datos integrales habitacionales que permiten la precisión de las diversas estrategias que se deben abordar en el territorio. Siguiente paso será vincular a las obras urbanas a desarrollar.</a:t>
            </a:r>
          </a:p>
          <a:p>
            <a:pPr marL="342900" indent="-342900" algn="just">
              <a:lnSpc>
                <a:spcPct val="107000"/>
              </a:lnSpc>
              <a:buSzPct val="150000"/>
              <a:buFont typeface="Wingdings" panose="05000000000000000000" pitchFamily="2" charset="2"/>
              <a:buChar char="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Pilotos, en el mediano y corto plazo, se establecen en cada uno de los sectores, a excepción de los territorios que corresponden a Campamentos los que ya cuentan con una estrategia de relocalización o radicación. Debido al alto índice de autoconstrucción y nuevos ocupantes se evaluará el caso a caso las criticidades.</a:t>
            </a:r>
          </a:p>
          <a:p>
            <a:pPr marL="342900" indent="-342900" algn="just">
              <a:lnSpc>
                <a:spcPct val="107000"/>
              </a:lnSpc>
              <a:buSzPct val="150000"/>
              <a:buFont typeface="Wingdings" panose="05000000000000000000" pitchFamily="2" charset="2"/>
              <a:buChar char="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Definición de la macro estrategia por sector (Habitacional y Urbano), identificando previamente los productos requeridos para cubrir las brechas de información o intervención.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58B15BF-989F-A56E-FC14-67BBE9B797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45" y="3129704"/>
            <a:ext cx="3786910" cy="324344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9004860-E420-31AF-B877-2603F5AEB26C}"/>
              </a:ext>
            </a:extLst>
          </p:cNvPr>
          <p:cNvSpPr txBox="1"/>
          <p:nvPr/>
        </p:nvSpPr>
        <p:spPr>
          <a:xfrm>
            <a:off x="36945" y="6251956"/>
            <a:ext cx="3385421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900" b="1" u="sng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https://minvu.maps.arcgis.com/apps/webappviewer/index.html?id=b4338af6a5e0404c968c81f6232c725b</a:t>
            </a:r>
            <a:r>
              <a:rPr lang="es-CL" sz="900" b="1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s-CL" sz="900" b="1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es-CL" sz="9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es-CL" sz="9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A23363-310B-FE15-F594-5EEF1B594FD1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F534BB-7A38-2AAF-E6A5-C1A8328A02D6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17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27720EED-BC25-1033-A751-17E54B00AB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marL="228588" indent="-228588" algn="l" defTabSz="9143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4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0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6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1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67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3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19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95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b="1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b="1"/>
              <a:t>                                       PROYECTOS MIRAFLORES I Y II</a:t>
            </a:r>
          </a:p>
          <a:p>
            <a:r>
              <a:rPr lang="es-CL" sz="1800"/>
              <a:t>Superficie: </a:t>
            </a:r>
          </a:p>
          <a:p>
            <a:pPr lvl="1"/>
            <a:r>
              <a:rPr lang="es-CL" sz="1800"/>
              <a:t>Lote 1: 13.153,66 m2.</a:t>
            </a:r>
          </a:p>
          <a:p>
            <a:pPr lvl="1"/>
            <a:r>
              <a:rPr lang="es-CL" sz="1800"/>
              <a:t>Lote 2: 12.625,16 m2.</a:t>
            </a:r>
            <a:r>
              <a:rPr lang="es-CL" sz="1400"/>
              <a:t>	</a:t>
            </a:r>
          </a:p>
          <a:p>
            <a:r>
              <a:rPr lang="es-CL" sz="1800"/>
              <a:t>Cabida estimada: 240 + 244 U.H. (30% para familias de reconstrucción).</a:t>
            </a:r>
          </a:p>
          <a:p>
            <a:r>
              <a:rPr lang="es-CL" sz="1800"/>
              <a:t>Edificios de 12 pisos, 3 tipologías de departamentos.</a:t>
            </a:r>
            <a:endParaRPr lang="es-CL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7CAA77-584F-395C-AA20-CFCFD17B1D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4238"/>
            <a:ext cx="2736422" cy="20015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ADBB32-F50C-A971-ABBF-3D13BD3F2F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785" y="152400"/>
            <a:ext cx="3276600" cy="20793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AB2396-6747-DBF7-A353-797FD55943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64" y="2344238"/>
            <a:ext cx="2869761" cy="20843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687C02-4196-FFD0-B167-4AE25A78C2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668" y="2310324"/>
            <a:ext cx="3005325" cy="21257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E6291A-CB7D-4FD9-719F-DA63CAD91E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225" y="2310324"/>
            <a:ext cx="3041900" cy="21515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D4904F-06CE-72AB-0D78-683D42A1F1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552" y="4605578"/>
            <a:ext cx="3150109" cy="2228125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49F98C6-0C32-54C7-59EE-C4CF1E3B8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63786"/>
              </p:ext>
            </p:extLst>
          </p:nvPr>
        </p:nvGraphicFramePr>
        <p:xfrm>
          <a:off x="304800" y="4526280"/>
          <a:ext cx="8128000" cy="2331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908629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650023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421165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58924244"/>
                    </a:ext>
                  </a:extLst>
                </a:gridCol>
              </a:tblGrid>
              <a:tr h="213372">
                <a:tc>
                  <a:txBody>
                    <a:bodyPr/>
                    <a:lstStyle/>
                    <a:p>
                      <a:r>
                        <a:rPr lang="es-CL" sz="1100" b="1" dirty="0"/>
                        <a:t>Subsidio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b="1" dirty="0"/>
                        <a:t>Viviendas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b="1" dirty="0"/>
                        <a:t>Subsidio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b="1" dirty="0"/>
                        <a:t>Monto Total UF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365810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Subsidio base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660 + 60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348.480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394608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Obras de eficiencia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38.720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47622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SDL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145.200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170622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Habilitación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300 + 320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300.080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823307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Altura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145.200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926033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Equipamiento y mitigación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25 + 20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21.780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242140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Ahorro adicional (incentivo)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240 + 244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105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50.820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430693"/>
                  </a:ext>
                </a:extLst>
              </a:tr>
              <a:tr h="217131">
                <a:tc>
                  <a:txBody>
                    <a:bodyPr/>
                    <a:lstStyle/>
                    <a:p>
                      <a:r>
                        <a:rPr lang="es-CL" sz="1100" dirty="0"/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100" dirty="0"/>
                        <a:t>1.050.280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931637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0AEC3346-C664-49FB-7D56-4E631C599A85}"/>
              </a:ext>
            </a:extLst>
          </p:cNvPr>
          <p:cNvSpPr txBox="1"/>
          <p:nvPr/>
        </p:nvSpPr>
        <p:spPr>
          <a:xfrm>
            <a:off x="304800" y="652519"/>
            <a:ext cx="61023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/>
              <a:t>Superficie: </a:t>
            </a:r>
          </a:p>
          <a:p>
            <a:pPr lvl="1"/>
            <a:r>
              <a:rPr lang="es-CL" sz="1800"/>
              <a:t>Lote 1: 13.153,66 m2.</a:t>
            </a:r>
          </a:p>
          <a:p>
            <a:pPr lvl="1"/>
            <a:r>
              <a:rPr lang="es-CL" sz="1800"/>
              <a:t>Lote 2: 12.625,16 m2.</a:t>
            </a:r>
            <a:r>
              <a:rPr lang="es-CL" sz="1400"/>
              <a:t>	</a:t>
            </a:r>
          </a:p>
          <a:p>
            <a:r>
              <a:rPr lang="es-CL" sz="1800"/>
              <a:t>Cabida estimada: 240 + 244 U.H. (30% para familias de reconstrucción).</a:t>
            </a:r>
            <a:endParaRPr lang="es-CL" sz="18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D766FD-6530-2972-142B-A87A567FD325}"/>
              </a:ext>
            </a:extLst>
          </p:cNvPr>
          <p:cNvSpPr txBox="1"/>
          <p:nvPr/>
        </p:nvSpPr>
        <p:spPr>
          <a:xfrm>
            <a:off x="3604844" y="152400"/>
            <a:ext cx="610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sz="2800" b="1" dirty="0"/>
              <a:t>PROYECTOS MIRAFLORES I Y II</a:t>
            </a:r>
          </a:p>
        </p:txBody>
      </p:sp>
    </p:spTree>
    <p:extLst>
      <p:ext uri="{BB962C8B-B14F-4D97-AF65-F5344CB8AC3E}">
        <p14:creationId xmlns:p14="http://schemas.microsoft.com/office/powerpoint/2010/main" val="280451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6D8E036C-2D2E-99FC-9108-FBCED511BB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marL="228588" indent="-228588" algn="l" defTabSz="9143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4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0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6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1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67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3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19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95" indent="-228588" algn="l" defTabSz="9143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/>
          </a:p>
          <a:p>
            <a:pPr marL="0" indent="0">
              <a:buFont typeface="Arial" panose="020B0604020202020204" pitchFamily="34" charset="0"/>
              <a:buNone/>
            </a:pPr>
            <a:r>
              <a:rPr lang="es-CL"/>
              <a:t>                             </a:t>
            </a:r>
            <a:r>
              <a:rPr lang="es-CL" b="1"/>
              <a:t>TERRENO SERVIU LOTE 3B – 3 y LOTE 3B-4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b="1"/>
          </a:p>
          <a:p>
            <a:pPr marL="0" indent="0">
              <a:buFont typeface="Arial" panose="020B0604020202020204" pitchFamily="34" charset="0"/>
              <a:buNone/>
            </a:pPr>
            <a:endParaRPr lang="es-CL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0DF8B2-CD61-C424-9367-46AE9914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" y="1219200"/>
            <a:ext cx="5638800" cy="27380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BE2673-1BA9-582C-50DF-B8F480896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" y="4114800"/>
            <a:ext cx="4419600" cy="240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6FB2C6-0925-F218-6BFA-35F2F2C07FE8}"/>
              </a:ext>
            </a:extLst>
          </p:cNvPr>
          <p:cNvSpPr txBox="1"/>
          <p:nvPr/>
        </p:nvSpPr>
        <p:spPr>
          <a:xfrm>
            <a:off x="7366000" y="1752600"/>
            <a:ext cx="32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b="1" dirty="0"/>
              <a:t>Estrategia: Llamado especial D.S. 19 en terreno SERVIU.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b="1" dirty="0"/>
              <a:t>Superficie estimada: 5.313,8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b="1" dirty="0"/>
              <a:t>Cabida estimada: 216 U.H.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b="1" dirty="0"/>
              <a:t>Requiere fusión de lotes</a:t>
            </a:r>
            <a:r>
              <a:rPr lang="es-CL" sz="2000" b="1" dirty="0"/>
              <a:t>.</a:t>
            </a:r>
          </a:p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426573-DF4A-B1E8-2654-99B0AE453116}"/>
              </a:ext>
            </a:extLst>
          </p:cNvPr>
          <p:cNvSpPr txBox="1"/>
          <p:nvPr/>
        </p:nvSpPr>
        <p:spPr>
          <a:xfrm>
            <a:off x="2574924" y="333375"/>
            <a:ext cx="6530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/>
              <a:t>TERRENO SERVIU LOTE 3B – 3 y LOTE 3B-4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024812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0;p1">
            <a:extLst>
              <a:ext uri="{FF2B5EF4-FFF2-40B4-BE49-F238E27FC236}">
                <a16:creationId xmlns:a16="http://schemas.microsoft.com/office/drawing/2014/main" id="{82B980AF-AFC3-893B-9744-B06C922D539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475" y="1513840"/>
            <a:ext cx="4337050" cy="383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A23363-310B-FE15-F594-5EEF1B594FD1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F534BB-7A38-2AAF-E6A5-C1A8328A02D6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6B0D4A-39F2-3213-DB82-2793BA789903}"/>
              </a:ext>
            </a:extLst>
          </p:cNvPr>
          <p:cNvSpPr txBox="1"/>
          <p:nvPr/>
        </p:nvSpPr>
        <p:spPr>
          <a:xfrm>
            <a:off x="2466131" y="472797"/>
            <a:ext cx="695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DESPLIEGUE TERRITORIAL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028CE1-51DF-36AB-A646-F695E78BF888}"/>
              </a:ext>
            </a:extLst>
          </p:cNvPr>
          <p:cNvSpPr txBox="1"/>
          <p:nvPr/>
        </p:nvSpPr>
        <p:spPr>
          <a:xfrm>
            <a:off x="274716" y="1244970"/>
            <a:ext cx="65078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ArcGIS con roles con información habilidad y propuesta constructiva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Agrupación por EP Serviu de soluciones constructivas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Trabajo comunitario para cada agrupación de propuesta constructiva</a:t>
            </a:r>
          </a:p>
          <a:p>
            <a:endParaRPr lang="es-C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Búsqueda de EP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Aprobación de propuesta y EP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Contracciones EP y Constructoras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Materialización de la solución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5E446D-FC4C-ACDA-C9FF-196DC56F8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7"/>
          <a:stretch/>
        </p:blipFill>
        <p:spPr>
          <a:xfrm>
            <a:off x="6173985" y="1365713"/>
            <a:ext cx="5597805" cy="46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A23363-310B-FE15-F594-5EEF1B594FD1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F534BB-7A38-2AAF-E6A5-C1A8328A02D6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69DAA76-77D8-D71C-15AD-C78F0CFE5A47}"/>
              </a:ext>
            </a:extLst>
          </p:cNvPr>
          <p:cNvGrpSpPr/>
          <p:nvPr/>
        </p:nvGrpSpPr>
        <p:grpSpPr>
          <a:xfrm>
            <a:off x="1865691" y="1180294"/>
            <a:ext cx="8460617" cy="4626429"/>
            <a:chOff x="-267855" y="3639608"/>
            <a:chExt cx="11393444" cy="57929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0A80C3C-1809-9C89-AD34-03195D52B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" t="7145" r="3021" b="5469"/>
            <a:stretch/>
          </p:blipFill>
          <p:spPr>
            <a:xfrm>
              <a:off x="-267855" y="3639608"/>
              <a:ext cx="11393444" cy="5792967"/>
            </a:xfrm>
            <a:prstGeom prst="rect">
              <a:avLst/>
            </a:prstGeom>
          </p:spPr>
        </p:pic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C0204FD4-F4AB-63A0-A7BE-5B7207353E02}"/>
                </a:ext>
              </a:extLst>
            </p:cNvPr>
            <p:cNvSpPr/>
            <p:nvPr/>
          </p:nvSpPr>
          <p:spPr>
            <a:xfrm>
              <a:off x="8890388" y="4698149"/>
              <a:ext cx="2235201" cy="1041400"/>
            </a:xfrm>
            <a:prstGeom prst="roundRect">
              <a:avLst/>
            </a:prstGeom>
            <a:noFill/>
            <a:ln w="635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227053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A23363-310B-FE15-F594-5EEF1B594FD1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F534BB-7A38-2AAF-E6A5-C1A8328A02D6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A781C80-D4C3-A86F-B24A-5C61199E8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12" r="2254" b="3749"/>
          <a:stretch/>
        </p:blipFill>
        <p:spPr>
          <a:xfrm>
            <a:off x="1514475" y="1116000"/>
            <a:ext cx="8947969" cy="4626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29DA9BD-15D9-213E-0C47-FCD71BCDA4A9}"/>
              </a:ext>
            </a:extLst>
          </p:cNvPr>
          <p:cNvSpPr/>
          <p:nvPr/>
        </p:nvSpPr>
        <p:spPr>
          <a:xfrm>
            <a:off x="8714103" y="2378100"/>
            <a:ext cx="1659830" cy="831692"/>
          </a:xfrm>
          <a:prstGeom prst="roundRect">
            <a:avLst/>
          </a:prstGeom>
          <a:noFill/>
          <a:ln w="635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84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5A25FEC9-3AEE-52C7-AD90-6DC53EB3B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311563"/>
              </p:ext>
            </p:extLst>
          </p:nvPr>
        </p:nvGraphicFramePr>
        <p:xfrm>
          <a:off x="1331347" y="-480274"/>
          <a:ext cx="9070109" cy="492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00322378-F404-7869-D12A-6D7AD6803D69}"/>
              </a:ext>
            </a:extLst>
          </p:cNvPr>
          <p:cNvSpPr txBox="1"/>
          <p:nvPr/>
        </p:nvSpPr>
        <p:spPr>
          <a:xfrm>
            <a:off x="809469" y="3517310"/>
            <a:ext cx="31529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SzPct val="200000"/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trabaja en el levantamiento de información social, legal y técnica que permita el desarrollo de los  proyectos piloto habitacionales para cada sector damnificado.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F0EB3DA-96E7-9D6B-1336-93489026A125}"/>
              </a:ext>
            </a:extLst>
          </p:cNvPr>
          <p:cNvSpPr txBox="1"/>
          <p:nvPr/>
        </p:nvSpPr>
        <p:spPr>
          <a:xfrm>
            <a:off x="3449254" y="535366"/>
            <a:ext cx="5015345" cy="369332"/>
          </a:xfrm>
          <a:prstGeom prst="rect">
            <a:avLst/>
          </a:prstGeom>
          <a:solidFill>
            <a:srgbClr val="02527A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Asignación de Subsidios – Asistencias Técnicas - FTO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F3C2D3-2948-8F21-9213-1B29BF65F022}"/>
              </a:ext>
            </a:extLst>
          </p:cNvPr>
          <p:cNvSpPr txBox="1"/>
          <p:nvPr/>
        </p:nvSpPr>
        <p:spPr>
          <a:xfrm>
            <a:off x="4041692" y="3578122"/>
            <a:ext cx="36494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SzPct val="200000"/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 documentación habilitante para solicitud de nominación de subsidio.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0D7FB33-8068-3004-3D28-85076D52E98B}"/>
              </a:ext>
            </a:extLst>
          </p:cNvPr>
          <p:cNvSpPr txBox="1"/>
          <p:nvPr/>
        </p:nvSpPr>
        <p:spPr>
          <a:xfrm>
            <a:off x="7870691" y="3340900"/>
            <a:ext cx="4195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SzPct val="200000"/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Departamento Jurídico y Gestión de Suelo</a:t>
            </a:r>
          </a:p>
          <a:p>
            <a:pPr algn="just"/>
            <a:endParaRPr lang="es-CL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6E4108-531E-BCEB-6390-C4F9DBA85F80}"/>
              </a:ext>
            </a:extLst>
          </p:cNvPr>
          <p:cNvSpPr txBox="1"/>
          <p:nvPr/>
        </p:nvSpPr>
        <p:spPr>
          <a:xfrm>
            <a:off x="4132215" y="3071140"/>
            <a:ext cx="3649421" cy="369332"/>
          </a:xfrm>
          <a:prstGeom prst="rect">
            <a:avLst/>
          </a:prstGeom>
          <a:solidFill>
            <a:srgbClr val="0252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EP SERVIU RECONSTRUCCIÓN 2024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F3C2D3-2948-8F21-9213-1B29BF65F022}"/>
              </a:ext>
            </a:extLst>
          </p:cNvPr>
          <p:cNvSpPr txBox="1"/>
          <p:nvPr/>
        </p:nvSpPr>
        <p:spPr>
          <a:xfrm>
            <a:off x="4275854" y="4452752"/>
            <a:ext cx="33283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Vincula Entidades Patrocinante, Asistencias Técnicas, Empresas constructoras, arquitectos u otros  para los distintos proyectos y/o iniciativas.</a:t>
            </a:r>
          </a:p>
          <a:p>
            <a:pPr algn="just"/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Inicio se trabajo para vinculación a subsidios 2da semana de mayo.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322378-F404-7869-D12A-6D7AD6803D69}"/>
              </a:ext>
            </a:extLst>
          </p:cNvPr>
          <p:cNvSpPr txBox="1"/>
          <p:nvPr/>
        </p:nvSpPr>
        <p:spPr>
          <a:xfrm>
            <a:off x="1094283" y="5733300"/>
            <a:ext cx="2868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Inicio de estos pilotos a contar del mes de mayo.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0D7FB33-8068-3004-3D28-85076D52E98B}"/>
              </a:ext>
            </a:extLst>
          </p:cNvPr>
          <p:cNvSpPr txBox="1"/>
          <p:nvPr/>
        </p:nvSpPr>
        <p:spPr>
          <a:xfrm>
            <a:off x="8004568" y="3906418"/>
            <a:ext cx="40614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200000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constata la pertinencia técnica, normativa y urbana del terreno de acuerdo con el objetivo al que se adquiere. </a:t>
            </a:r>
          </a:p>
          <a:p>
            <a:pPr algn="just">
              <a:buSzPct val="200000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el caso de adquisición se debe contar con tasación de peritos. </a:t>
            </a:r>
          </a:p>
          <a:p>
            <a:pPr algn="just">
              <a:buSzPct val="200000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el caso de donación, se establece un contrato y se asigna subsidio.</a:t>
            </a:r>
          </a:p>
          <a:p>
            <a:pPr algn="just">
              <a:buSzPct val="200000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Levantamiento de información para primer caso de adquisición en el Olivar.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942FFD-8120-8786-3867-F169DAE953BC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C4DA48-FDE4-974D-FC7D-2DB009A8417E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5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5A25FEC9-3AEE-52C7-AD90-6DC53EB3B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8010008"/>
              </p:ext>
            </p:extLst>
          </p:nvPr>
        </p:nvGraphicFramePr>
        <p:xfrm>
          <a:off x="1331347" y="-480274"/>
          <a:ext cx="9070109" cy="492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3F0EB3DA-96E7-9D6B-1336-93489026A125}"/>
              </a:ext>
            </a:extLst>
          </p:cNvPr>
          <p:cNvSpPr txBox="1"/>
          <p:nvPr/>
        </p:nvSpPr>
        <p:spPr>
          <a:xfrm>
            <a:off x="3449254" y="535366"/>
            <a:ext cx="5015345" cy="369332"/>
          </a:xfrm>
          <a:prstGeom prst="rect">
            <a:avLst/>
          </a:prstGeom>
          <a:solidFill>
            <a:srgbClr val="02527A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Asignación de Subsidios – Asistencias Técnicas - FTO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6E4108-531E-BCEB-6390-C4F9DBA85F80}"/>
              </a:ext>
            </a:extLst>
          </p:cNvPr>
          <p:cNvSpPr txBox="1"/>
          <p:nvPr/>
        </p:nvSpPr>
        <p:spPr>
          <a:xfrm>
            <a:off x="4132215" y="3071140"/>
            <a:ext cx="3649421" cy="369332"/>
          </a:xfrm>
          <a:prstGeom prst="rect">
            <a:avLst/>
          </a:prstGeom>
          <a:solidFill>
            <a:srgbClr val="0252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EP SERVIU RECONSTRUCCIÓN 2024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942FFD-8120-8786-3867-F169DAE953BC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C4DA48-FDE4-974D-FC7D-2DB009A8417E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4F5B576-2665-5E92-189D-AE69F1BFEE1C}"/>
              </a:ext>
            </a:extLst>
          </p:cNvPr>
          <p:cNvSpPr/>
          <p:nvPr/>
        </p:nvSpPr>
        <p:spPr>
          <a:xfrm>
            <a:off x="1331347" y="1041399"/>
            <a:ext cx="1437253" cy="1866901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E3D21C-3AD1-C1BC-C62E-8B64EB6C467D}"/>
              </a:ext>
            </a:extLst>
          </p:cNvPr>
          <p:cNvSpPr txBox="1"/>
          <p:nvPr/>
        </p:nvSpPr>
        <p:spPr>
          <a:xfrm>
            <a:off x="1790544" y="3949701"/>
            <a:ext cx="93838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Identificación de Pilotos                                                         Abril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Aceptación de familias de tipología de Py                           Abril – Mayo 2024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Contratación de estudios y/o mecánicas de suelos. 	Mayo 2024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Levantamientos de topografía.	 		Mayo 2024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Verificación del terreno por empresa constructora.	Mayo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Vinculación de Asistencias técnicas y EP.		Mayo – Junio 2024 (Primeros grupos)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Asignación de subsidios. 				Mayo – Junio 2024 (Primeros grupos)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Calificación del proyecto / Inicios de obras. 		Junio – Agosto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021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A4800C7-2939-0DC1-1A61-319D5595D589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029CA5B-94D9-F4E1-EFE1-E9107CCD1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661228"/>
              </p:ext>
            </p:extLst>
          </p:nvPr>
        </p:nvGraphicFramePr>
        <p:xfrm>
          <a:off x="0" y="490010"/>
          <a:ext cx="13893800" cy="6525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3184DB6-365D-B9F8-742C-535F7F4FB20A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EE934E0-FEF1-EB5D-BA82-74D5EACD2F82}"/>
              </a:ext>
            </a:extLst>
          </p:cNvPr>
          <p:cNvSpPr/>
          <p:nvPr/>
        </p:nvSpPr>
        <p:spPr>
          <a:xfrm>
            <a:off x="482600" y="1358900"/>
            <a:ext cx="2070100" cy="1193800"/>
          </a:xfrm>
          <a:prstGeom prst="round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2503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4" y="2"/>
            <a:ext cx="3640297" cy="1853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A4800C7-2939-0DC1-1A61-319D5595D589}"/>
              </a:ext>
            </a:extLst>
          </p:cNvPr>
          <p:cNvSpPr txBox="1"/>
          <p:nvPr/>
        </p:nvSpPr>
        <p:spPr>
          <a:xfrm>
            <a:off x="274716" y="120677"/>
            <a:ext cx="110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Despliegue Territorial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84DB6-365D-B9F8-742C-535F7F4FB20A}"/>
              </a:ext>
            </a:extLst>
          </p:cNvPr>
          <p:cNvSpPr txBox="1"/>
          <p:nvPr/>
        </p:nvSpPr>
        <p:spPr>
          <a:xfrm>
            <a:off x="265205" y="375047"/>
            <a:ext cx="10707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Intervención por sectores</a:t>
            </a:r>
            <a:endParaRPr lang="es-C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AFBBE40-D722-0D5E-D1B5-A0A4B49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604610"/>
              </p:ext>
            </p:extLst>
          </p:nvPr>
        </p:nvGraphicFramePr>
        <p:xfrm>
          <a:off x="494674" y="1000687"/>
          <a:ext cx="11242623" cy="573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205">
                  <a:extLst>
                    <a:ext uri="{9D8B030D-6E8A-4147-A177-3AD203B41FA5}">
                      <a16:colId xmlns:a16="http://schemas.microsoft.com/office/drawing/2014/main" val="1924409424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2614846097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353407548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2282068878"/>
                    </a:ext>
                  </a:extLst>
                </a:gridCol>
                <a:gridCol w="4182486">
                  <a:extLst>
                    <a:ext uri="{9D8B030D-6E8A-4147-A177-3AD203B41FA5}">
                      <a16:colId xmlns:a16="http://schemas.microsoft.com/office/drawing/2014/main" val="4282321581"/>
                    </a:ext>
                  </a:extLst>
                </a:gridCol>
                <a:gridCol w="2802929">
                  <a:extLst>
                    <a:ext uri="{9D8B030D-6E8A-4147-A177-3AD203B41FA5}">
                      <a16:colId xmlns:a16="http://schemas.microsoft.com/office/drawing/2014/main" val="3990677654"/>
                    </a:ext>
                  </a:extLst>
                </a:gridCol>
              </a:tblGrid>
              <a:tr h="523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SECTOR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Viviendas destruidas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>
                          <a:effectLst/>
                        </a:rPr>
                        <a:t>Habilidades</a:t>
                      </a:r>
                      <a:endParaRPr lang="es-CL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Auto</a:t>
                      </a:r>
                      <a:endParaRPr lang="es-CL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kern="0" dirty="0">
                          <a:effectLst/>
                        </a:rPr>
                        <a:t>construcción</a:t>
                      </a:r>
                      <a:endParaRPr lang="es-C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Estrategia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Propuesta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extLst>
                  <a:ext uri="{0D108BD9-81ED-4DB2-BD59-A6C34878D82A}">
                    <a16:rowId xmlns:a16="http://schemas.microsoft.com/office/drawing/2014/main" val="2271062389"/>
                  </a:ext>
                </a:extLst>
              </a:tr>
              <a:tr h="1875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0">
                          <a:effectLst/>
                        </a:rPr>
                        <a:t>El Olivar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866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462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0,35%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effectLst/>
                        </a:rPr>
                        <a:t>Contratación de ATP que entregue condición de propiedad / habilidad de familias (hábil/ no hábil/ habilitable) / condición técnica de terrenos (tipo de habilitación).</a:t>
                      </a:r>
                      <a:endParaRPr lang="es-CL" sz="180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 dirty="0">
                          <a:effectLst/>
                        </a:rPr>
                        <a:t>Intervención de sub sectores en base a productos anteriores.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1. CSP en 4 pareos dobles de 4 viviendas, es decir, 16 beneficiarios.</a:t>
                      </a:r>
                      <a:br>
                        <a:rPr lang="es-CL" sz="1600" kern="0" dirty="0">
                          <a:effectLst/>
                        </a:rPr>
                      </a:br>
                      <a:r>
                        <a:rPr lang="es-CL" sz="1600" kern="0" dirty="0">
                          <a:effectLst/>
                        </a:rPr>
                        <a:t>2. CSP en 4 sitios con vivienda industrializada (</a:t>
                      </a:r>
                      <a:r>
                        <a:rPr lang="es-CL" sz="1600" kern="0" dirty="0" err="1">
                          <a:effectLst/>
                        </a:rPr>
                        <a:t>Tecnofast</a:t>
                      </a:r>
                      <a:r>
                        <a:rPr lang="es-CL" sz="1600" kern="0" dirty="0">
                          <a:effectLst/>
                        </a:rPr>
                        <a:t>).</a:t>
                      </a:r>
                      <a:br>
                        <a:rPr lang="es-CL" sz="1600" kern="0" dirty="0">
                          <a:effectLst/>
                        </a:rPr>
                      </a:br>
                      <a:r>
                        <a:rPr lang="es-CL" sz="1600" kern="0" dirty="0">
                          <a:effectLst/>
                        </a:rPr>
                        <a:t>3. Proyecto elemental.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extLst>
                  <a:ext uri="{0D108BD9-81ED-4DB2-BD59-A6C34878D82A}">
                    <a16:rowId xmlns:a16="http://schemas.microsoft.com/office/drawing/2014/main" val="3435288208"/>
                  </a:ext>
                </a:extLst>
              </a:tr>
              <a:tr h="3083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0">
                          <a:effectLst/>
                        </a:rPr>
                        <a:t>Villa Independencia 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446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250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>
                          <a:effectLst/>
                        </a:rPr>
                        <a:t>60%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>
                          <a:effectLst/>
                        </a:rPr>
                        <a:t>Contratación de ATP que entregue condición de propiedad / habilidad de familias (hábil/ no hábil/ habilitable) / condición técnica de terrenos (tipo de habilitación).</a:t>
                      </a:r>
                      <a:endParaRPr lang="es-CL" sz="1800" kern="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>
                          <a:effectLst/>
                        </a:rPr>
                        <a:t>Intervención de sub sectores en base a productos anteriores.</a:t>
                      </a:r>
                      <a:endParaRPr lang="es-CL" sz="1800" kern="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>
                          <a:effectLst/>
                        </a:rPr>
                        <a:t>Regularización de Autoconstrucción. </a:t>
                      </a:r>
                      <a:endParaRPr lang="es-CL" sz="1800" kern="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CL" sz="1600" kern="0">
                          <a:effectLst/>
                        </a:rPr>
                        <a:t>Trabajo con obras urbanas y mitigación de lotes para factibilizar terrenos, para ejecución y/o regularización de viviendas.</a:t>
                      </a:r>
                      <a:endParaRPr lang="es-C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0" dirty="0">
                          <a:effectLst/>
                        </a:rPr>
                        <a:t>1. En calle </a:t>
                      </a:r>
                      <a:r>
                        <a:rPr lang="es-CL" sz="1600" kern="0" dirty="0" err="1">
                          <a:effectLst/>
                        </a:rPr>
                        <a:t>Misquehue</a:t>
                      </a:r>
                      <a:r>
                        <a:rPr lang="es-CL" sz="1600" kern="0" dirty="0">
                          <a:effectLst/>
                        </a:rPr>
                        <a:t>, en 10 sitios se propone 7 ACA y 2 industrializados y 1 pequeño condominio.</a:t>
                      </a:r>
                      <a:endParaRPr lang="es-C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7" marR="32287" marT="0" marB="0" anchor="ctr"/>
                </a:tc>
                <a:extLst>
                  <a:ext uri="{0D108BD9-81ED-4DB2-BD59-A6C34878D82A}">
                    <a16:rowId xmlns:a16="http://schemas.microsoft.com/office/drawing/2014/main" val="1733995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2155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05DDB3981AB7645AC745CE2C76454CF" ma:contentTypeVersion="16" ma:contentTypeDescription="Crear nuevo documento." ma:contentTypeScope="" ma:versionID="4e1c06a0420b563ce040e3c594c590c8">
  <xsd:schema xmlns:xsd="http://www.w3.org/2001/XMLSchema" xmlns:xs="http://www.w3.org/2001/XMLSchema" xmlns:p="http://schemas.microsoft.com/office/2006/metadata/properties" xmlns:ns3="96adeb3e-1ebf-4f56-a58f-313b1a40f27c" xmlns:ns4="ab06734c-9925-4e5a-a3af-8a6e9276fc25" targetNamespace="http://schemas.microsoft.com/office/2006/metadata/properties" ma:root="true" ma:fieldsID="71ba381506dafabbee7c60a5c2dbb144" ns3:_="" ns4:_="">
    <xsd:import namespace="96adeb3e-1ebf-4f56-a58f-313b1a40f27c"/>
    <xsd:import namespace="ab06734c-9925-4e5a-a3af-8a6e9276fc2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System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deb3e-1ebf-4f56-a58f-313b1a40f2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734c-9925-4e5a-a3af-8a6e9276f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6adeb3e-1ebf-4f56-a58f-313b1a40f27c" xsi:nil="true"/>
  </documentManagement>
</p:properties>
</file>

<file path=customXml/itemProps1.xml><?xml version="1.0" encoding="utf-8"?>
<ds:datastoreItem xmlns:ds="http://schemas.openxmlformats.org/officeDocument/2006/customXml" ds:itemID="{00084CD0-77DD-4AC5-B54A-5F4052D5A3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97203-9167-4062-9DED-453BFD0645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adeb3e-1ebf-4f56-a58f-313b1a40f27c"/>
    <ds:schemaRef ds:uri="ab06734c-9925-4e5a-a3af-8a6e9276fc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41A5C5-7D8B-4508-A681-84A77662B88E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96adeb3e-1ebf-4f56-a58f-313b1a40f27c"/>
    <ds:schemaRef ds:uri="http://schemas.microsoft.com/office/infopath/2007/PartnerControls"/>
    <ds:schemaRef ds:uri="http://purl.org/dc/dcmitype/"/>
    <ds:schemaRef ds:uri="ab06734c-9925-4e5a-a3af-8a6e9276fc2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10419</TotalTime>
  <Words>1770</Words>
  <Application>Microsoft Office PowerPoint</Application>
  <PresentationFormat>Panorámica</PresentationFormat>
  <Paragraphs>309</Paragraphs>
  <Slides>22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Calibri</vt:lpstr>
      <vt:lpstr>Arial</vt:lpstr>
      <vt:lpstr>Aptos</vt:lpstr>
      <vt:lpstr>Bauhaus 93</vt:lpstr>
      <vt:lpstr>Wingdings</vt:lpstr>
      <vt:lpstr>Verdana</vt:lpstr>
      <vt:lpstr>Carlito</vt:lpstr>
      <vt:lpstr>Symbol</vt:lpstr>
      <vt:lpstr>Calibri Light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Martinez Ritter Roberto Marcelo</cp:lastModifiedBy>
  <cp:revision>183</cp:revision>
  <cp:lastPrinted>2023-10-30T18:46:12Z</cp:lastPrinted>
  <dcterms:created xsi:type="dcterms:W3CDTF">2022-09-08T19:25:06Z</dcterms:created>
  <dcterms:modified xsi:type="dcterms:W3CDTF">2024-05-22T21:13:32Z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0x010100A05DDB3981AB7645AC745CE2C76454CF</vt:lpwstr>
  </property>
</Properties>
</file>